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257" r:id="rId6"/>
    <p:sldId id="271" r:id="rId7"/>
    <p:sldId id="269" r:id="rId8"/>
    <p:sldId id="273" r:id="rId9"/>
    <p:sldId id="274" r:id="rId10"/>
    <p:sldId id="277" r:id="rId11"/>
    <p:sldId id="282" r:id="rId12"/>
    <p:sldId id="278" r:id="rId13"/>
    <p:sldId id="258" r:id="rId14"/>
    <p:sldId id="279" r:id="rId15"/>
    <p:sldId id="259" r:id="rId16"/>
    <p:sldId id="284" r:id="rId17"/>
    <p:sldId id="276" r:id="rId18"/>
    <p:sldId id="281" r:id="rId19"/>
    <p:sldId id="280" r:id="rId20"/>
    <p:sldId id="286" r:id="rId21"/>
    <p:sldId id="287" r:id="rId22"/>
    <p:sldId id="285" r:id="rId23"/>
    <p:sldId id="288" r:id="rId24"/>
    <p:sldId id="289" r:id="rId25"/>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01FF1-200F-4EA7-88E0-17F68594FC48}" v="585" dt="2025-06-06T08:50:51.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48"/>
      </p:cViewPr>
      <p:guideLst>
        <p:guide orient="horz" pos="2160"/>
        <p:guide pos="3840"/>
      </p:guideLst>
    </p:cSldViewPr>
  </p:slideViewPr>
  <p:notesTextViewPr>
    <p:cViewPr>
      <p:scale>
        <a:sx n="1" d="1"/>
        <a:sy n="1" d="1"/>
      </p:scale>
      <p:origin x="0" y="0"/>
    </p:cViewPr>
  </p:notesTextViewPr>
  <p:notesViewPr>
    <p:cSldViewPr snapToGrid="0" showGuides="1">
      <p:cViewPr varScale="1">
        <p:scale>
          <a:sx n="76" d="100"/>
          <a:sy n="76" d="100"/>
        </p:scale>
        <p:origin x="409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Wieczór" userId="41d389bf-8df0-465f-add7-2f0798b14d81" providerId="ADAL" clId="{4CC01FF1-200F-4EA7-88E0-17F68594FC48}"/>
    <pc:docChg chg="undo custSel addSld delSld modSld sldOrd">
      <pc:chgData name="Mikołaj Wieczór" userId="41d389bf-8df0-465f-add7-2f0798b14d81" providerId="ADAL" clId="{4CC01FF1-200F-4EA7-88E0-17F68594FC48}" dt="2025-06-08T16:40:33.720" v="4889" actId="20577"/>
      <pc:docMkLst>
        <pc:docMk/>
      </pc:docMkLst>
      <pc:sldChg chg="addSp delSp modSp mod">
        <pc:chgData name="Mikołaj Wieczór" userId="41d389bf-8df0-465f-add7-2f0798b14d81" providerId="ADAL" clId="{4CC01FF1-200F-4EA7-88E0-17F68594FC48}" dt="2025-06-08T16:40:33.720" v="4889" actId="20577"/>
        <pc:sldMkLst>
          <pc:docMk/>
          <pc:sldMk cId="1652133998" sldId="256"/>
        </pc:sldMkLst>
        <pc:spChg chg="add mod">
          <ac:chgData name="Mikołaj Wieczór" userId="41d389bf-8df0-465f-add7-2f0798b14d81" providerId="ADAL" clId="{4CC01FF1-200F-4EA7-88E0-17F68594FC48}" dt="2025-06-05T10:39:51.735" v="3842" actId="1076"/>
          <ac:spMkLst>
            <pc:docMk/>
            <pc:sldMk cId="1652133998" sldId="256"/>
            <ac:spMk id="2" creationId="{6D210440-ED2F-104C-D34D-F6408BFA31E0}"/>
          </ac:spMkLst>
        </pc:spChg>
        <pc:spChg chg="mod">
          <ac:chgData name="Mikołaj Wieczór" userId="41d389bf-8df0-465f-add7-2f0798b14d81" providerId="ADAL" clId="{4CC01FF1-200F-4EA7-88E0-17F68594FC48}" dt="2025-06-08T16:40:33.720" v="4889" actId="20577"/>
          <ac:spMkLst>
            <pc:docMk/>
            <pc:sldMk cId="1652133998" sldId="256"/>
            <ac:spMk id="6" creationId="{00000000-0000-0000-0000-000000000000}"/>
          </ac:spMkLst>
        </pc:spChg>
        <pc:spChg chg="mod">
          <ac:chgData name="Mikołaj Wieczór" userId="41d389bf-8df0-465f-add7-2f0798b14d81" providerId="ADAL" clId="{4CC01FF1-200F-4EA7-88E0-17F68594FC48}" dt="2025-06-05T10:39:25.049" v="3839" actId="27636"/>
          <ac:spMkLst>
            <pc:docMk/>
            <pc:sldMk cId="1652133998" sldId="256"/>
            <ac:spMk id="7" creationId="{00000000-0000-0000-0000-000000000000}"/>
          </ac:spMkLst>
        </pc:spChg>
        <pc:picChg chg="add mod">
          <ac:chgData name="Mikołaj Wieczór" userId="41d389bf-8df0-465f-add7-2f0798b14d81" providerId="ADAL" clId="{4CC01FF1-200F-4EA7-88E0-17F68594FC48}" dt="2025-06-06T08:43:16.724" v="3867"/>
          <ac:picMkLst>
            <pc:docMk/>
            <pc:sldMk cId="1652133998" sldId="256"/>
            <ac:picMk id="4" creationId="{AAB024E9-AAE0-BF7D-CC39-6B6F1D9CC26B}"/>
          </ac:picMkLst>
        </pc:picChg>
      </pc:sldChg>
      <pc:sldChg chg="modSp mod">
        <pc:chgData name="Mikołaj Wieczór" userId="41d389bf-8df0-465f-add7-2f0798b14d81" providerId="ADAL" clId="{4CC01FF1-200F-4EA7-88E0-17F68594FC48}" dt="2025-06-04T13:50:30.401" v="901" actId="790"/>
        <pc:sldMkLst>
          <pc:docMk/>
          <pc:sldMk cId="1654255301" sldId="257"/>
        </pc:sldMkLst>
        <pc:spChg chg="mod">
          <ac:chgData name="Mikołaj Wieczór" userId="41d389bf-8df0-465f-add7-2f0798b14d81" providerId="ADAL" clId="{4CC01FF1-200F-4EA7-88E0-17F68594FC48}" dt="2025-06-04T13:50:30.401" v="901" actId="790"/>
          <ac:spMkLst>
            <pc:docMk/>
            <pc:sldMk cId="1654255301" sldId="257"/>
            <ac:spMk id="6" creationId="{1624DCFB-DB24-7D7E-B476-0DA8BA142527}"/>
          </ac:spMkLst>
        </pc:spChg>
        <pc:spChg chg="mod">
          <ac:chgData name="Mikołaj Wieczór" userId="41d389bf-8df0-465f-add7-2f0798b14d81" providerId="ADAL" clId="{4CC01FF1-200F-4EA7-88E0-17F68594FC48}" dt="2025-06-04T13:50:30.401" v="901" actId="790"/>
          <ac:spMkLst>
            <pc:docMk/>
            <pc:sldMk cId="1654255301" sldId="257"/>
            <ac:spMk id="13" creationId="{00000000-0000-0000-0000-000000000000}"/>
          </ac:spMkLst>
        </pc:spChg>
      </pc:sldChg>
      <pc:sldChg chg="modSp mod">
        <pc:chgData name="Mikołaj Wieczór" userId="41d389bf-8df0-465f-add7-2f0798b14d81" providerId="ADAL" clId="{4CC01FF1-200F-4EA7-88E0-17F68594FC48}" dt="2025-06-04T17:29:10.970" v="1432" actId="1076"/>
        <pc:sldMkLst>
          <pc:docMk/>
          <pc:sldMk cId="4010278615" sldId="258"/>
        </pc:sldMkLst>
        <pc:spChg chg="mod">
          <ac:chgData name="Mikołaj Wieczór" userId="41d389bf-8df0-465f-add7-2f0798b14d81" providerId="ADAL" clId="{4CC01FF1-200F-4EA7-88E0-17F68594FC48}" dt="2025-06-04T13:50:30.401" v="901" actId="790"/>
          <ac:spMkLst>
            <pc:docMk/>
            <pc:sldMk cId="4010278615" sldId="258"/>
            <ac:spMk id="2" creationId="{00000000-0000-0000-0000-000000000000}"/>
          </ac:spMkLst>
        </pc:spChg>
        <pc:spChg chg="mod">
          <ac:chgData name="Mikołaj Wieczór" userId="41d389bf-8df0-465f-add7-2f0798b14d81" providerId="ADAL" clId="{4CC01FF1-200F-4EA7-88E0-17F68594FC48}" dt="2025-06-04T13:50:30.401" v="901" actId="790"/>
          <ac:spMkLst>
            <pc:docMk/>
            <pc:sldMk cId="4010278615" sldId="258"/>
            <ac:spMk id="8" creationId="{27D2E703-B2B3-1F7F-C586-C0358184C0D9}"/>
          </ac:spMkLst>
        </pc:spChg>
        <pc:spChg chg="mod">
          <ac:chgData name="Mikołaj Wieczór" userId="41d389bf-8df0-465f-add7-2f0798b14d81" providerId="ADAL" clId="{4CC01FF1-200F-4EA7-88E0-17F68594FC48}" dt="2025-06-04T13:50:30.401" v="901" actId="790"/>
          <ac:spMkLst>
            <pc:docMk/>
            <pc:sldMk cId="4010278615" sldId="258"/>
            <ac:spMk id="10" creationId="{F74A05C0-2C98-1525-6710-857FB0C7D594}"/>
          </ac:spMkLst>
        </pc:spChg>
        <pc:spChg chg="mod">
          <ac:chgData name="Mikołaj Wieczór" userId="41d389bf-8df0-465f-add7-2f0798b14d81" providerId="ADAL" clId="{4CC01FF1-200F-4EA7-88E0-17F68594FC48}" dt="2025-06-04T13:50:30.401" v="901" actId="790"/>
          <ac:spMkLst>
            <pc:docMk/>
            <pc:sldMk cId="4010278615" sldId="258"/>
            <ac:spMk id="38" creationId="{77764D3C-55A6-8AA4-5B2F-A6CCA6581F80}"/>
          </ac:spMkLst>
        </pc:spChg>
        <pc:spChg chg="mod">
          <ac:chgData name="Mikołaj Wieczór" userId="41d389bf-8df0-465f-add7-2f0798b14d81" providerId="ADAL" clId="{4CC01FF1-200F-4EA7-88E0-17F68594FC48}" dt="2025-06-04T17:29:10.970" v="1432" actId="1076"/>
          <ac:spMkLst>
            <pc:docMk/>
            <pc:sldMk cId="4010278615" sldId="258"/>
            <ac:spMk id="39" creationId="{66CFD7A4-9288-31DB-C1C3-D3E1375C9F69}"/>
          </ac:spMkLst>
        </pc:spChg>
        <pc:spChg chg="mod">
          <ac:chgData name="Mikołaj Wieczór" userId="41d389bf-8df0-465f-add7-2f0798b14d81" providerId="ADAL" clId="{4CC01FF1-200F-4EA7-88E0-17F68594FC48}" dt="2025-06-04T13:50:30.401" v="901" actId="790"/>
          <ac:spMkLst>
            <pc:docMk/>
            <pc:sldMk cId="4010278615" sldId="258"/>
            <ac:spMk id="40" creationId="{29DB8D1F-312A-FC12-D5DC-16D860C5AEC5}"/>
          </ac:spMkLst>
        </pc:spChg>
        <pc:spChg chg="mod">
          <ac:chgData name="Mikołaj Wieczór" userId="41d389bf-8df0-465f-add7-2f0798b14d81" providerId="ADAL" clId="{4CC01FF1-200F-4EA7-88E0-17F68594FC48}" dt="2025-06-04T13:50:30.401" v="901" actId="790"/>
          <ac:spMkLst>
            <pc:docMk/>
            <pc:sldMk cId="4010278615" sldId="258"/>
            <ac:spMk id="41" creationId="{A379F98C-F9F6-335C-04A5-94CC2586E1FE}"/>
          </ac:spMkLst>
        </pc:spChg>
        <pc:spChg chg="mod">
          <ac:chgData name="Mikołaj Wieczór" userId="41d389bf-8df0-465f-add7-2f0798b14d81" providerId="ADAL" clId="{4CC01FF1-200F-4EA7-88E0-17F68594FC48}" dt="2025-06-04T13:50:30.401" v="901" actId="790"/>
          <ac:spMkLst>
            <pc:docMk/>
            <pc:sldMk cId="4010278615" sldId="258"/>
            <ac:spMk id="62" creationId="{D47FDB1C-A995-B897-F98B-D403BBE53FD9}"/>
          </ac:spMkLst>
        </pc:spChg>
        <pc:spChg chg="mod">
          <ac:chgData name="Mikołaj Wieczór" userId="41d389bf-8df0-465f-add7-2f0798b14d81" providerId="ADAL" clId="{4CC01FF1-200F-4EA7-88E0-17F68594FC48}" dt="2025-06-04T13:50:30.401" v="901" actId="790"/>
          <ac:spMkLst>
            <pc:docMk/>
            <pc:sldMk cId="4010278615" sldId="258"/>
            <ac:spMk id="63" creationId="{CA110305-7120-6662-71A9-B90AE0B1FC67}"/>
          </ac:spMkLst>
        </pc:spChg>
        <pc:cxnChg chg="mod">
          <ac:chgData name="Mikołaj Wieczór" userId="41d389bf-8df0-465f-add7-2f0798b14d81" providerId="ADAL" clId="{4CC01FF1-200F-4EA7-88E0-17F68594FC48}" dt="2025-06-03T15:21:25.654" v="12" actId="14100"/>
          <ac:cxnSpMkLst>
            <pc:docMk/>
            <pc:sldMk cId="4010278615" sldId="258"/>
            <ac:cxnSpMk id="65" creationId="{611C94AE-E15C-A7A7-F945-D1FC28508126}"/>
          </ac:cxnSpMkLst>
        </pc:cxnChg>
      </pc:sldChg>
      <pc:sldChg chg="addSp delSp modSp mod">
        <pc:chgData name="Mikołaj Wieczór" userId="41d389bf-8df0-465f-add7-2f0798b14d81" providerId="ADAL" clId="{4CC01FF1-200F-4EA7-88E0-17F68594FC48}" dt="2025-06-04T14:16:33.092" v="947" actId="33524"/>
        <pc:sldMkLst>
          <pc:docMk/>
          <pc:sldMk cId="2853788422" sldId="259"/>
        </pc:sldMkLst>
        <pc:spChg chg="mod">
          <ac:chgData name="Mikołaj Wieczór" userId="41d389bf-8df0-465f-add7-2f0798b14d81" providerId="ADAL" clId="{4CC01FF1-200F-4EA7-88E0-17F68594FC48}" dt="2025-06-04T13:50:30.401" v="901" actId="790"/>
          <ac:spMkLst>
            <pc:docMk/>
            <pc:sldMk cId="2853788422" sldId="259"/>
            <ac:spMk id="2" creationId="{00000000-0000-0000-0000-000000000000}"/>
          </ac:spMkLst>
        </pc:spChg>
        <pc:spChg chg="mod">
          <ac:chgData name="Mikołaj Wieczór" userId="41d389bf-8df0-465f-add7-2f0798b14d81" providerId="ADAL" clId="{4CC01FF1-200F-4EA7-88E0-17F68594FC48}" dt="2025-06-04T13:50:30.401" v="901" actId="790"/>
          <ac:spMkLst>
            <pc:docMk/>
            <pc:sldMk cId="2853788422" sldId="259"/>
            <ac:spMk id="3" creationId="{00000000-0000-0000-0000-000000000000}"/>
          </ac:spMkLst>
        </pc:spChg>
        <pc:spChg chg="mod">
          <ac:chgData name="Mikołaj Wieczór" userId="41d389bf-8df0-465f-add7-2f0798b14d81" providerId="ADAL" clId="{4CC01FF1-200F-4EA7-88E0-17F68594FC48}" dt="2025-06-04T14:16:33.092" v="947" actId="33524"/>
          <ac:spMkLst>
            <pc:docMk/>
            <pc:sldMk cId="2853788422" sldId="259"/>
            <ac:spMk id="5" creationId="{54D04D08-95B8-292E-27EA-3D121BE646BF}"/>
          </ac:spMkLst>
        </pc:spChg>
      </pc:sldChg>
      <pc:sldChg chg="modSp mod">
        <pc:chgData name="Mikołaj Wieczór" userId="41d389bf-8df0-465f-add7-2f0798b14d81" providerId="ADAL" clId="{4CC01FF1-200F-4EA7-88E0-17F68594FC48}" dt="2025-06-04T14:20:26.702" v="1022" actId="20577"/>
        <pc:sldMkLst>
          <pc:docMk/>
          <pc:sldMk cId="4063900914" sldId="269"/>
        </pc:sldMkLst>
        <pc:spChg chg="mod">
          <ac:chgData name="Mikołaj Wieczór" userId="41d389bf-8df0-465f-add7-2f0798b14d81" providerId="ADAL" clId="{4CC01FF1-200F-4EA7-88E0-17F68594FC48}" dt="2025-06-04T14:20:26.702" v="1022" actId="20577"/>
          <ac:spMkLst>
            <pc:docMk/>
            <pc:sldMk cId="4063900914" sldId="269"/>
            <ac:spMk id="12" creationId="{26F63B49-6B2F-AB4C-1360-18366B223719}"/>
          </ac:spMkLst>
        </pc:spChg>
        <pc:spChg chg="mod">
          <ac:chgData name="Mikołaj Wieczór" userId="41d389bf-8df0-465f-add7-2f0798b14d81" providerId="ADAL" clId="{4CC01FF1-200F-4EA7-88E0-17F68594FC48}" dt="2025-06-04T13:50:30.401" v="901" actId="790"/>
          <ac:spMkLst>
            <pc:docMk/>
            <pc:sldMk cId="4063900914" sldId="269"/>
            <ac:spMk id="13" creationId="{7C50289A-384F-3FD3-5782-07CF57C50041}"/>
          </ac:spMkLst>
        </pc:spChg>
        <pc:spChg chg="mod">
          <ac:chgData name="Mikołaj Wieczór" userId="41d389bf-8df0-465f-add7-2f0798b14d81" providerId="ADAL" clId="{4CC01FF1-200F-4EA7-88E0-17F68594FC48}" dt="2025-06-04T13:50:30.401" v="901" actId="790"/>
          <ac:spMkLst>
            <pc:docMk/>
            <pc:sldMk cId="4063900914" sldId="269"/>
            <ac:spMk id="14" creationId="{C0D1AB8C-F90A-BF0B-1FE7-851C06A19226}"/>
          </ac:spMkLst>
        </pc:spChg>
      </pc:sldChg>
      <pc:sldChg chg="modSp mod">
        <pc:chgData name="Mikołaj Wieczór" userId="41d389bf-8df0-465f-add7-2f0798b14d81" providerId="ADAL" clId="{4CC01FF1-200F-4EA7-88E0-17F68594FC48}" dt="2025-06-04T13:50:30.401" v="901" actId="790"/>
        <pc:sldMkLst>
          <pc:docMk/>
          <pc:sldMk cId="0" sldId="271"/>
        </pc:sldMkLst>
        <pc:spChg chg="mod">
          <ac:chgData name="Mikołaj Wieczór" userId="41d389bf-8df0-465f-add7-2f0798b14d81" providerId="ADAL" clId="{4CC01FF1-200F-4EA7-88E0-17F68594FC48}" dt="2025-06-04T13:50:30.401" v="901" actId="790"/>
          <ac:spMkLst>
            <pc:docMk/>
            <pc:sldMk cId="0" sldId="271"/>
            <ac:spMk id="2" creationId="{00000000-0000-0000-0000-000000000000}"/>
          </ac:spMkLst>
        </pc:spChg>
        <pc:spChg chg="mod">
          <ac:chgData name="Mikołaj Wieczór" userId="41d389bf-8df0-465f-add7-2f0798b14d81" providerId="ADAL" clId="{4CC01FF1-200F-4EA7-88E0-17F68594FC48}" dt="2025-06-04T13:50:30.401" v="901" actId="790"/>
          <ac:spMkLst>
            <pc:docMk/>
            <pc:sldMk cId="0" sldId="271"/>
            <ac:spMk id="3" creationId="{00000000-0000-0000-0000-000000000000}"/>
          </ac:spMkLst>
        </pc:spChg>
      </pc:sldChg>
      <pc:sldChg chg="modSp mod">
        <pc:chgData name="Mikołaj Wieczór" userId="41d389bf-8df0-465f-add7-2f0798b14d81" providerId="ADAL" clId="{4CC01FF1-200F-4EA7-88E0-17F68594FC48}" dt="2025-06-04T13:50:30.401" v="901" actId="790"/>
        <pc:sldMkLst>
          <pc:docMk/>
          <pc:sldMk cId="725397912" sldId="273"/>
        </pc:sldMkLst>
        <pc:spChg chg="mod">
          <ac:chgData name="Mikołaj Wieczór" userId="41d389bf-8df0-465f-add7-2f0798b14d81" providerId="ADAL" clId="{4CC01FF1-200F-4EA7-88E0-17F68594FC48}" dt="2025-06-04T13:50:30.401" v="901" actId="790"/>
          <ac:spMkLst>
            <pc:docMk/>
            <pc:sldMk cId="725397912" sldId="273"/>
            <ac:spMk id="6" creationId="{A654DA6D-5B57-64A6-C82C-588A59774C0E}"/>
          </ac:spMkLst>
        </pc:spChg>
        <pc:spChg chg="mod">
          <ac:chgData name="Mikołaj Wieczór" userId="41d389bf-8df0-465f-add7-2f0798b14d81" providerId="ADAL" clId="{4CC01FF1-200F-4EA7-88E0-17F68594FC48}" dt="2025-06-04T13:50:30.401" v="901" actId="790"/>
          <ac:spMkLst>
            <pc:docMk/>
            <pc:sldMk cId="725397912" sldId="273"/>
            <ac:spMk id="13" creationId="{C5A4A29B-14DD-C2FE-46B3-2433BAD43D02}"/>
          </ac:spMkLst>
        </pc:spChg>
      </pc:sldChg>
      <pc:sldChg chg="modSp mod">
        <pc:chgData name="Mikołaj Wieczór" userId="41d389bf-8df0-465f-add7-2f0798b14d81" providerId="ADAL" clId="{4CC01FF1-200F-4EA7-88E0-17F68594FC48}" dt="2025-06-04T13:50:30.401" v="901" actId="790"/>
        <pc:sldMkLst>
          <pc:docMk/>
          <pc:sldMk cId="1256774206" sldId="274"/>
        </pc:sldMkLst>
        <pc:spChg chg="mod">
          <ac:chgData name="Mikołaj Wieczór" userId="41d389bf-8df0-465f-add7-2f0798b14d81" providerId="ADAL" clId="{4CC01FF1-200F-4EA7-88E0-17F68594FC48}" dt="2025-06-04T13:50:30.401" v="901" actId="790"/>
          <ac:spMkLst>
            <pc:docMk/>
            <pc:sldMk cId="1256774206" sldId="274"/>
            <ac:spMk id="2" creationId="{221170CE-01F8-CA63-9D30-D52F86F5FB8E}"/>
          </ac:spMkLst>
        </pc:spChg>
        <pc:graphicFrameChg chg="modGraphic">
          <ac:chgData name="Mikołaj Wieczór" userId="41d389bf-8df0-465f-add7-2f0798b14d81" providerId="ADAL" clId="{4CC01FF1-200F-4EA7-88E0-17F68594FC48}" dt="2025-06-04T13:50:30.401" v="901" actId="790"/>
          <ac:graphicFrameMkLst>
            <pc:docMk/>
            <pc:sldMk cId="1256774206" sldId="274"/>
            <ac:graphicFrameMk id="4" creationId="{9049EAE2-8A1A-2253-A1A6-ADD0A44B4972}"/>
          </ac:graphicFrameMkLst>
        </pc:graphicFrameChg>
      </pc:sldChg>
      <pc:sldChg chg="addSp delSp modSp mod modAnim">
        <pc:chgData name="Mikołaj Wieczór" userId="41d389bf-8df0-465f-add7-2f0798b14d81" providerId="ADAL" clId="{4CC01FF1-200F-4EA7-88E0-17F68594FC48}" dt="2025-06-06T08:50:51.700" v="3870" actId="20577"/>
        <pc:sldMkLst>
          <pc:docMk/>
          <pc:sldMk cId="2661137448" sldId="276"/>
        </pc:sldMkLst>
        <pc:spChg chg="mod">
          <ac:chgData name="Mikołaj Wieczór" userId="41d389bf-8df0-465f-add7-2f0798b14d81" providerId="ADAL" clId="{4CC01FF1-200F-4EA7-88E0-17F68594FC48}" dt="2025-06-04T16:44:14.208" v="1282" actId="20577"/>
          <ac:spMkLst>
            <pc:docMk/>
            <pc:sldMk cId="2661137448" sldId="276"/>
            <ac:spMk id="2" creationId="{1471778F-C333-5B52-C165-8A2CCF3D58CD}"/>
          </ac:spMkLst>
        </pc:spChg>
        <pc:spChg chg="mod">
          <ac:chgData name="Mikołaj Wieczór" userId="41d389bf-8df0-465f-add7-2f0798b14d81" providerId="ADAL" clId="{4CC01FF1-200F-4EA7-88E0-17F68594FC48}" dt="2025-06-04T17:26:00.914" v="1422" actId="1076"/>
          <ac:spMkLst>
            <pc:docMk/>
            <pc:sldMk cId="2661137448" sldId="276"/>
            <ac:spMk id="5" creationId="{20A31460-1CD1-6122-4A1E-90DA1D0AE243}"/>
          </ac:spMkLst>
        </pc:spChg>
        <pc:spChg chg="mod">
          <ac:chgData name="Mikołaj Wieczór" userId="41d389bf-8df0-465f-add7-2f0798b14d81" providerId="ADAL" clId="{4CC01FF1-200F-4EA7-88E0-17F68594FC48}" dt="2025-06-04T17:19:13.622" v="1291" actId="1076"/>
          <ac:spMkLst>
            <pc:docMk/>
            <pc:sldMk cId="2661137448" sldId="276"/>
            <ac:spMk id="6" creationId="{1BC00773-1266-1535-F216-7F6617C76EC5}"/>
          </ac:spMkLst>
        </pc:spChg>
        <pc:spChg chg="mod">
          <ac:chgData name="Mikołaj Wieczór" userId="41d389bf-8df0-465f-add7-2f0798b14d81" providerId="ADAL" clId="{4CC01FF1-200F-4EA7-88E0-17F68594FC48}" dt="2025-06-04T13:50:30.401" v="901" actId="790"/>
          <ac:spMkLst>
            <pc:docMk/>
            <pc:sldMk cId="2661137448" sldId="276"/>
            <ac:spMk id="8" creationId="{DB4008A9-738C-E524-4C3A-AF9FEC6FD378}"/>
          </ac:spMkLst>
        </pc:spChg>
        <pc:spChg chg="mod">
          <ac:chgData name="Mikołaj Wieczór" userId="41d389bf-8df0-465f-add7-2f0798b14d81" providerId="ADAL" clId="{4CC01FF1-200F-4EA7-88E0-17F68594FC48}" dt="2025-06-04T13:50:30.401" v="901" actId="790"/>
          <ac:spMkLst>
            <pc:docMk/>
            <pc:sldMk cId="2661137448" sldId="276"/>
            <ac:spMk id="10" creationId="{215DDCAF-60FA-ED3B-2428-6D125C08CA3C}"/>
          </ac:spMkLst>
        </pc:spChg>
        <pc:spChg chg="add mod">
          <ac:chgData name="Mikołaj Wieczór" userId="41d389bf-8df0-465f-add7-2f0798b14d81" providerId="ADAL" clId="{4CC01FF1-200F-4EA7-88E0-17F68594FC48}" dt="2025-06-06T08:50:51.700" v="3870" actId="20577"/>
          <ac:spMkLst>
            <pc:docMk/>
            <pc:sldMk cId="2661137448" sldId="276"/>
            <ac:spMk id="14" creationId="{1BACC7AD-99E1-29E9-0732-0A0C8470FA5A}"/>
          </ac:spMkLst>
        </pc:spChg>
        <pc:spChg chg="add mod">
          <ac:chgData name="Mikołaj Wieczór" userId="41d389bf-8df0-465f-add7-2f0798b14d81" providerId="ADAL" clId="{4CC01FF1-200F-4EA7-88E0-17F68594FC48}" dt="2025-06-04T17:22:51.807" v="1407" actId="1076"/>
          <ac:spMkLst>
            <pc:docMk/>
            <pc:sldMk cId="2661137448" sldId="276"/>
            <ac:spMk id="15" creationId="{6E091480-1A5E-300D-A5E9-B2E6CC7D8E37}"/>
          </ac:spMkLst>
        </pc:spChg>
        <pc:spChg chg="add mod">
          <ac:chgData name="Mikołaj Wieczór" userId="41d389bf-8df0-465f-add7-2f0798b14d81" providerId="ADAL" clId="{4CC01FF1-200F-4EA7-88E0-17F68594FC48}" dt="2025-06-04T17:23:00.712" v="1409" actId="1076"/>
          <ac:spMkLst>
            <pc:docMk/>
            <pc:sldMk cId="2661137448" sldId="276"/>
            <ac:spMk id="16" creationId="{05E072B4-5715-4011-FFDA-70DC82AB7FAB}"/>
          </ac:spMkLst>
        </pc:spChg>
        <pc:spChg chg="mod">
          <ac:chgData name="Mikołaj Wieczór" userId="41d389bf-8df0-465f-add7-2f0798b14d81" providerId="ADAL" clId="{4CC01FF1-200F-4EA7-88E0-17F68594FC48}" dt="2025-06-04T13:50:30.401" v="901" actId="790"/>
          <ac:spMkLst>
            <pc:docMk/>
            <pc:sldMk cId="2661137448" sldId="276"/>
            <ac:spMk id="40" creationId="{C271CF6B-7EC8-5AE8-5F55-3D06656915FD}"/>
          </ac:spMkLst>
        </pc:spChg>
        <pc:spChg chg="mod">
          <ac:chgData name="Mikołaj Wieczór" userId="41d389bf-8df0-465f-add7-2f0798b14d81" providerId="ADAL" clId="{4CC01FF1-200F-4EA7-88E0-17F68594FC48}" dt="2025-06-04T13:50:30.401" v="901" actId="790"/>
          <ac:spMkLst>
            <pc:docMk/>
            <pc:sldMk cId="2661137448" sldId="276"/>
            <ac:spMk id="41" creationId="{6A3376A0-3F61-BA74-4ED1-84BC0BD22BDF}"/>
          </ac:spMkLst>
        </pc:spChg>
        <pc:cxnChg chg="add mod">
          <ac:chgData name="Mikołaj Wieczór" userId="41d389bf-8df0-465f-add7-2f0798b14d81" providerId="ADAL" clId="{4CC01FF1-200F-4EA7-88E0-17F68594FC48}" dt="2025-06-04T17:23:16.035" v="1414" actId="14100"/>
          <ac:cxnSpMkLst>
            <pc:docMk/>
            <pc:sldMk cId="2661137448" sldId="276"/>
            <ac:cxnSpMk id="18" creationId="{43E97300-4B1A-D485-5912-70B28D9157C3}"/>
          </ac:cxnSpMkLst>
        </pc:cxnChg>
        <pc:cxnChg chg="add mod">
          <ac:chgData name="Mikołaj Wieczór" userId="41d389bf-8df0-465f-add7-2f0798b14d81" providerId="ADAL" clId="{4CC01FF1-200F-4EA7-88E0-17F68594FC48}" dt="2025-06-04T17:23:42.446" v="1417" actId="14100"/>
          <ac:cxnSpMkLst>
            <pc:docMk/>
            <pc:sldMk cId="2661137448" sldId="276"/>
            <ac:cxnSpMk id="20" creationId="{B105BCF6-F959-B640-39BE-668635E644B0}"/>
          </ac:cxnSpMkLst>
        </pc:cxnChg>
      </pc:sldChg>
      <pc:sldChg chg="modSp mod">
        <pc:chgData name="Mikołaj Wieczór" userId="41d389bf-8df0-465f-add7-2f0798b14d81" providerId="ADAL" clId="{4CC01FF1-200F-4EA7-88E0-17F68594FC48}" dt="2025-06-04T14:21:53.111" v="1031" actId="20577"/>
        <pc:sldMkLst>
          <pc:docMk/>
          <pc:sldMk cId="0" sldId="277"/>
        </pc:sldMkLst>
        <pc:spChg chg="mod">
          <ac:chgData name="Mikołaj Wieczór" userId="41d389bf-8df0-465f-add7-2f0798b14d81" providerId="ADAL" clId="{4CC01FF1-200F-4EA7-88E0-17F68594FC48}" dt="2025-06-04T13:50:30.401" v="901" actId="790"/>
          <ac:spMkLst>
            <pc:docMk/>
            <pc:sldMk cId="0" sldId="277"/>
            <ac:spMk id="2" creationId="{00000000-0000-0000-0000-000000000000}"/>
          </ac:spMkLst>
        </pc:spChg>
        <pc:spChg chg="mod">
          <ac:chgData name="Mikołaj Wieczór" userId="41d389bf-8df0-465f-add7-2f0798b14d81" providerId="ADAL" clId="{4CC01FF1-200F-4EA7-88E0-17F68594FC48}" dt="2025-06-04T14:21:53.111" v="1031" actId="20577"/>
          <ac:spMkLst>
            <pc:docMk/>
            <pc:sldMk cId="0" sldId="277"/>
            <ac:spMk id="3" creationId="{00000000-0000-0000-0000-000000000000}"/>
          </ac:spMkLst>
        </pc:spChg>
      </pc:sldChg>
      <pc:sldChg chg="modSp mod">
        <pc:chgData name="Mikołaj Wieczór" userId="41d389bf-8df0-465f-add7-2f0798b14d81" providerId="ADAL" clId="{4CC01FF1-200F-4EA7-88E0-17F68594FC48}" dt="2025-06-04T13:50:30.401" v="901" actId="790"/>
        <pc:sldMkLst>
          <pc:docMk/>
          <pc:sldMk cId="3509871426" sldId="278"/>
        </pc:sldMkLst>
        <pc:spChg chg="mod">
          <ac:chgData name="Mikołaj Wieczór" userId="41d389bf-8df0-465f-add7-2f0798b14d81" providerId="ADAL" clId="{4CC01FF1-200F-4EA7-88E0-17F68594FC48}" dt="2025-06-04T13:50:30.401" v="901" actId="790"/>
          <ac:spMkLst>
            <pc:docMk/>
            <pc:sldMk cId="3509871426" sldId="278"/>
            <ac:spMk id="2" creationId="{9271AF1E-4392-4086-882E-3080C8EF4601}"/>
          </ac:spMkLst>
        </pc:spChg>
        <pc:spChg chg="mod">
          <ac:chgData name="Mikołaj Wieczór" userId="41d389bf-8df0-465f-add7-2f0798b14d81" providerId="ADAL" clId="{4CC01FF1-200F-4EA7-88E0-17F68594FC48}" dt="2025-06-04T13:50:30.401" v="901" actId="790"/>
          <ac:spMkLst>
            <pc:docMk/>
            <pc:sldMk cId="3509871426" sldId="278"/>
            <ac:spMk id="3" creationId="{E64066BB-D70B-483A-93B5-BEAF1985E4BA}"/>
          </ac:spMkLst>
        </pc:spChg>
      </pc:sldChg>
      <pc:sldChg chg="addSp delSp modSp mod">
        <pc:chgData name="Mikołaj Wieczór" userId="41d389bf-8df0-465f-add7-2f0798b14d81" providerId="ADAL" clId="{4CC01FF1-200F-4EA7-88E0-17F68594FC48}" dt="2025-06-06T08:53:25.109" v="3873" actId="1076"/>
        <pc:sldMkLst>
          <pc:docMk/>
          <pc:sldMk cId="2886508656" sldId="279"/>
        </pc:sldMkLst>
        <pc:spChg chg="mod">
          <ac:chgData name="Mikołaj Wieczór" userId="41d389bf-8df0-465f-add7-2f0798b14d81" providerId="ADAL" clId="{4CC01FF1-200F-4EA7-88E0-17F68594FC48}" dt="2025-06-04T13:50:30.401" v="901" actId="790"/>
          <ac:spMkLst>
            <pc:docMk/>
            <pc:sldMk cId="2886508656" sldId="279"/>
            <ac:spMk id="2" creationId="{304E067D-EB06-DCC5-43A7-18AA296181D8}"/>
          </ac:spMkLst>
        </pc:spChg>
        <pc:spChg chg="mod">
          <ac:chgData name="Mikołaj Wieczór" userId="41d389bf-8df0-465f-add7-2f0798b14d81" providerId="ADAL" clId="{4CC01FF1-200F-4EA7-88E0-17F68594FC48}" dt="2025-06-06T08:53:25.109" v="3873" actId="1076"/>
          <ac:spMkLst>
            <pc:docMk/>
            <pc:sldMk cId="2886508656" sldId="279"/>
            <ac:spMk id="8" creationId="{B546D67D-1B62-C465-AA6C-EA3CAF69013D}"/>
          </ac:spMkLst>
        </pc:spChg>
        <pc:spChg chg="mod">
          <ac:chgData name="Mikołaj Wieczór" userId="41d389bf-8df0-465f-add7-2f0798b14d81" providerId="ADAL" clId="{4CC01FF1-200F-4EA7-88E0-17F68594FC48}" dt="2025-06-06T08:53:25.109" v="3873" actId="1076"/>
          <ac:spMkLst>
            <pc:docMk/>
            <pc:sldMk cId="2886508656" sldId="279"/>
            <ac:spMk id="10" creationId="{D90668B1-35CC-0967-80F2-000C7BC83549}"/>
          </ac:spMkLst>
        </pc:spChg>
        <pc:spChg chg="mod">
          <ac:chgData name="Mikołaj Wieczór" userId="41d389bf-8df0-465f-add7-2f0798b14d81" providerId="ADAL" clId="{4CC01FF1-200F-4EA7-88E0-17F68594FC48}" dt="2025-06-06T08:53:25.109" v="3873" actId="1076"/>
          <ac:spMkLst>
            <pc:docMk/>
            <pc:sldMk cId="2886508656" sldId="279"/>
            <ac:spMk id="26" creationId="{2AD63628-6D3D-49D9-099F-2D1D82F993C5}"/>
          </ac:spMkLst>
        </pc:spChg>
        <pc:spChg chg="mod">
          <ac:chgData name="Mikołaj Wieczór" userId="41d389bf-8df0-465f-add7-2f0798b14d81" providerId="ADAL" clId="{4CC01FF1-200F-4EA7-88E0-17F68594FC48}" dt="2025-06-06T08:53:25.109" v="3873" actId="1076"/>
          <ac:spMkLst>
            <pc:docMk/>
            <pc:sldMk cId="2886508656" sldId="279"/>
            <ac:spMk id="30" creationId="{5CB3FFF3-A0C1-D55E-5C9C-3F2A9EC9D51A}"/>
          </ac:spMkLst>
        </pc:spChg>
        <pc:spChg chg="mod">
          <ac:chgData name="Mikołaj Wieczór" userId="41d389bf-8df0-465f-add7-2f0798b14d81" providerId="ADAL" clId="{4CC01FF1-200F-4EA7-88E0-17F68594FC48}" dt="2025-06-06T08:53:25.109" v="3873" actId="1076"/>
          <ac:spMkLst>
            <pc:docMk/>
            <pc:sldMk cId="2886508656" sldId="279"/>
            <ac:spMk id="31" creationId="{EFEACFA0-B7C2-D4CD-9452-91B0B940089B}"/>
          </ac:spMkLst>
        </pc:spChg>
        <pc:spChg chg="mod">
          <ac:chgData name="Mikołaj Wieczór" userId="41d389bf-8df0-465f-add7-2f0798b14d81" providerId="ADAL" clId="{4CC01FF1-200F-4EA7-88E0-17F68594FC48}" dt="2025-06-06T08:53:25.109" v="3873" actId="1076"/>
          <ac:spMkLst>
            <pc:docMk/>
            <pc:sldMk cId="2886508656" sldId="279"/>
            <ac:spMk id="40" creationId="{E55057AE-5973-CD1C-5A0B-8F6EDA3E1CCC}"/>
          </ac:spMkLst>
        </pc:spChg>
        <pc:spChg chg="mod">
          <ac:chgData name="Mikołaj Wieczór" userId="41d389bf-8df0-465f-add7-2f0798b14d81" providerId="ADAL" clId="{4CC01FF1-200F-4EA7-88E0-17F68594FC48}" dt="2025-06-06T08:53:25.109" v="3873" actId="1076"/>
          <ac:spMkLst>
            <pc:docMk/>
            <pc:sldMk cId="2886508656" sldId="279"/>
            <ac:spMk id="62" creationId="{C3FD6F13-496B-ABD6-685D-6FAC2AA94404}"/>
          </ac:spMkLst>
        </pc:spChg>
        <pc:spChg chg="mod">
          <ac:chgData name="Mikołaj Wieczór" userId="41d389bf-8df0-465f-add7-2f0798b14d81" providerId="ADAL" clId="{4CC01FF1-200F-4EA7-88E0-17F68594FC48}" dt="2025-06-06T08:53:25.109" v="3873" actId="1076"/>
          <ac:spMkLst>
            <pc:docMk/>
            <pc:sldMk cId="2886508656" sldId="279"/>
            <ac:spMk id="63" creationId="{439819F1-5303-4066-5BC0-E3DEBC1DB43C}"/>
          </ac:spMkLst>
        </pc:spChg>
        <pc:cxnChg chg="mod">
          <ac:chgData name="Mikołaj Wieczór" userId="41d389bf-8df0-465f-add7-2f0798b14d81" providerId="ADAL" clId="{4CC01FF1-200F-4EA7-88E0-17F68594FC48}" dt="2025-06-06T08:53:25.109" v="3873" actId="1076"/>
          <ac:cxnSpMkLst>
            <pc:docMk/>
            <pc:sldMk cId="2886508656" sldId="279"/>
            <ac:cxnSpMk id="12" creationId="{9279926C-8B91-2FF5-F68B-976AB002CD1E}"/>
          </ac:cxnSpMkLst>
        </pc:cxnChg>
        <pc:cxnChg chg="mod">
          <ac:chgData name="Mikołaj Wieczór" userId="41d389bf-8df0-465f-add7-2f0798b14d81" providerId="ADAL" clId="{4CC01FF1-200F-4EA7-88E0-17F68594FC48}" dt="2025-06-06T08:53:25.109" v="3873" actId="1076"/>
          <ac:cxnSpMkLst>
            <pc:docMk/>
            <pc:sldMk cId="2886508656" sldId="279"/>
            <ac:cxnSpMk id="13" creationId="{9529B808-83E4-0F5D-9871-384B2A84005E}"/>
          </ac:cxnSpMkLst>
        </pc:cxnChg>
        <pc:cxnChg chg="mod">
          <ac:chgData name="Mikołaj Wieczór" userId="41d389bf-8df0-465f-add7-2f0798b14d81" providerId="ADAL" clId="{4CC01FF1-200F-4EA7-88E0-17F68594FC48}" dt="2025-06-06T08:53:13.354" v="3872" actId="14100"/>
          <ac:cxnSpMkLst>
            <pc:docMk/>
            <pc:sldMk cId="2886508656" sldId="279"/>
            <ac:cxnSpMk id="27" creationId="{82F9C7B6-F320-2A47-EAE2-C64CD98CFCCD}"/>
          </ac:cxnSpMkLst>
        </pc:cxnChg>
      </pc:sldChg>
      <pc:sldChg chg="addSp delSp modSp mod ord delAnim modAnim">
        <pc:chgData name="Mikołaj Wieczór" userId="41d389bf-8df0-465f-add7-2f0798b14d81" providerId="ADAL" clId="{4CC01FF1-200F-4EA7-88E0-17F68594FC48}" dt="2025-06-06T08:52:23.515" v="3871" actId="478"/>
        <pc:sldMkLst>
          <pc:docMk/>
          <pc:sldMk cId="1496671979" sldId="280"/>
        </pc:sldMkLst>
        <pc:spChg chg="mod">
          <ac:chgData name="Mikołaj Wieczór" userId="41d389bf-8df0-465f-add7-2f0798b14d81" providerId="ADAL" clId="{4CC01FF1-200F-4EA7-88E0-17F68594FC48}" dt="2025-06-04T13:50:30.401" v="901" actId="790"/>
          <ac:spMkLst>
            <pc:docMk/>
            <pc:sldMk cId="1496671979" sldId="280"/>
            <ac:spMk id="2" creationId="{E42F8588-3516-B5A8-7466-AC56C4ECC114}"/>
          </ac:spMkLst>
        </pc:spChg>
        <pc:spChg chg="add mod">
          <ac:chgData name="Mikołaj Wieczór" userId="41d389bf-8df0-465f-add7-2f0798b14d81" providerId="ADAL" clId="{4CC01FF1-200F-4EA7-88E0-17F68594FC48}" dt="2025-06-04T17:34:15.776" v="1589" actId="20577"/>
          <ac:spMkLst>
            <pc:docMk/>
            <pc:sldMk cId="1496671979" sldId="280"/>
            <ac:spMk id="8" creationId="{B83265EA-C330-3236-A005-C095D1A9FE79}"/>
          </ac:spMkLst>
        </pc:spChg>
        <pc:spChg chg="mod">
          <ac:chgData name="Mikołaj Wieczór" userId="41d389bf-8df0-465f-add7-2f0798b14d81" providerId="ADAL" clId="{4CC01FF1-200F-4EA7-88E0-17F68594FC48}" dt="2025-06-04T17:32:26.583" v="1482" actId="1076"/>
          <ac:spMkLst>
            <pc:docMk/>
            <pc:sldMk cId="1496671979" sldId="280"/>
            <ac:spMk id="20" creationId="{1C5E2FC3-F96B-33F9-CB0A-8C9DC9A6E52B}"/>
          </ac:spMkLst>
        </pc:spChg>
        <pc:spChg chg="mod">
          <ac:chgData name="Mikołaj Wieczór" userId="41d389bf-8df0-465f-add7-2f0798b14d81" providerId="ADAL" clId="{4CC01FF1-200F-4EA7-88E0-17F68594FC48}" dt="2025-06-04T17:32:20.024" v="1480" actId="1076"/>
          <ac:spMkLst>
            <pc:docMk/>
            <pc:sldMk cId="1496671979" sldId="280"/>
            <ac:spMk id="21" creationId="{DFF352F9-DD35-6D71-1329-5E2BF24C9C25}"/>
          </ac:spMkLst>
        </pc:spChg>
        <pc:picChg chg="add mod">
          <ac:chgData name="Mikołaj Wieczór" userId="41d389bf-8df0-465f-add7-2f0798b14d81" providerId="ADAL" clId="{4CC01FF1-200F-4EA7-88E0-17F68594FC48}" dt="2025-06-04T17:32:32.666" v="1484" actId="1076"/>
          <ac:picMkLst>
            <pc:docMk/>
            <pc:sldMk cId="1496671979" sldId="280"/>
            <ac:picMk id="6" creationId="{5434B3C7-7C92-7639-E6D5-D62825D946A1}"/>
          </ac:picMkLst>
        </pc:picChg>
        <pc:picChg chg="mod">
          <ac:chgData name="Mikołaj Wieczór" userId="41d389bf-8df0-465f-add7-2f0798b14d81" providerId="ADAL" clId="{4CC01FF1-200F-4EA7-88E0-17F68594FC48}" dt="2025-06-04T17:32:26.583" v="1482" actId="1076"/>
          <ac:picMkLst>
            <pc:docMk/>
            <pc:sldMk cId="1496671979" sldId="280"/>
            <ac:picMk id="13" creationId="{D91DCCC3-E23F-3459-3876-923050432E21}"/>
          </ac:picMkLst>
        </pc:picChg>
        <pc:picChg chg="mod">
          <ac:chgData name="Mikołaj Wieczór" userId="41d389bf-8df0-465f-add7-2f0798b14d81" providerId="ADAL" clId="{4CC01FF1-200F-4EA7-88E0-17F68594FC48}" dt="2025-06-04T17:32:20.024" v="1480" actId="1076"/>
          <ac:picMkLst>
            <pc:docMk/>
            <pc:sldMk cId="1496671979" sldId="280"/>
            <ac:picMk id="14" creationId="{FF115CCF-C0E3-8CE4-1E11-3AF78A732467}"/>
          </ac:picMkLst>
        </pc:picChg>
        <pc:cxnChg chg="mod">
          <ac:chgData name="Mikołaj Wieczór" userId="41d389bf-8df0-465f-add7-2f0798b14d81" providerId="ADAL" clId="{4CC01FF1-200F-4EA7-88E0-17F68594FC48}" dt="2025-06-04T17:32:26.583" v="1482" actId="1076"/>
          <ac:cxnSpMkLst>
            <pc:docMk/>
            <pc:sldMk cId="1496671979" sldId="280"/>
            <ac:cxnSpMk id="16" creationId="{8F9F35FA-8566-820E-683A-EEBDE3FB7AA1}"/>
          </ac:cxnSpMkLst>
        </pc:cxnChg>
        <pc:cxnChg chg="mod">
          <ac:chgData name="Mikołaj Wieczór" userId="41d389bf-8df0-465f-add7-2f0798b14d81" providerId="ADAL" clId="{4CC01FF1-200F-4EA7-88E0-17F68594FC48}" dt="2025-06-04T17:32:20.024" v="1480" actId="1076"/>
          <ac:cxnSpMkLst>
            <pc:docMk/>
            <pc:sldMk cId="1496671979" sldId="280"/>
            <ac:cxnSpMk id="17" creationId="{3C86287C-3CC1-CDDB-2BD2-2E91B760332E}"/>
          </ac:cxnSpMkLst>
        </pc:cxnChg>
      </pc:sldChg>
      <pc:sldChg chg="addSp delSp modSp add mod">
        <pc:chgData name="Mikołaj Wieczór" userId="41d389bf-8df0-465f-add7-2f0798b14d81" providerId="ADAL" clId="{4CC01FF1-200F-4EA7-88E0-17F68594FC48}" dt="2025-06-04T14:18:25.014" v="1015" actId="313"/>
        <pc:sldMkLst>
          <pc:docMk/>
          <pc:sldMk cId="437699622" sldId="281"/>
        </pc:sldMkLst>
        <pc:spChg chg="mod">
          <ac:chgData name="Mikołaj Wieczór" userId="41d389bf-8df0-465f-add7-2f0798b14d81" providerId="ADAL" clId="{4CC01FF1-200F-4EA7-88E0-17F68594FC48}" dt="2025-06-04T14:17:35.393" v="979" actId="20577"/>
          <ac:spMkLst>
            <pc:docMk/>
            <pc:sldMk cId="437699622" sldId="281"/>
            <ac:spMk id="2" creationId="{3AAB8093-33EA-8A3E-3953-6C2F85018FE2}"/>
          </ac:spMkLst>
        </pc:spChg>
        <pc:spChg chg="add mod">
          <ac:chgData name="Mikołaj Wieczór" userId="41d389bf-8df0-465f-add7-2f0798b14d81" providerId="ADAL" clId="{4CC01FF1-200F-4EA7-88E0-17F68594FC48}" dt="2025-06-04T14:18:25.014" v="1015" actId="313"/>
          <ac:spMkLst>
            <pc:docMk/>
            <pc:sldMk cId="437699622" sldId="281"/>
            <ac:spMk id="46" creationId="{AA10EABA-A6A9-E710-9519-A485BEA596C9}"/>
          </ac:spMkLst>
        </pc:spChg>
        <pc:picChg chg="add mod">
          <ac:chgData name="Mikołaj Wieczór" userId="41d389bf-8df0-465f-add7-2f0798b14d81" providerId="ADAL" clId="{4CC01FF1-200F-4EA7-88E0-17F68594FC48}" dt="2025-06-04T14:11:41.200" v="912" actId="1076"/>
          <ac:picMkLst>
            <pc:docMk/>
            <pc:sldMk cId="437699622" sldId="281"/>
            <ac:picMk id="7" creationId="{BB5ECCA9-7CAE-BCE8-FC9E-C33270F84785}"/>
          </ac:picMkLst>
        </pc:picChg>
        <pc:picChg chg="add mod">
          <ac:chgData name="Mikołaj Wieczór" userId="41d389bf-8df0-465f-add7-2f0798b14d81" providerId="ADAL" clId="{4CC01FF1-200F-4EA7-88E0-17F68594FC48}" dt="2025-06-04T14:12:05.567" v="915" actId="1076"/>
          <ac:picMkLst>
            <pc:docMk/>
            <pc:sldMk cId="437699622" sldId="281"/>
            <ac:picMk id="45" creationId="{46642FF6-CF72-1A67-D5BE-F5DF7C9FFAA2}"/>
          </ac:picMkLst>
        </pc:picChg>
      </pc:sldChg>
      <pc:sldChg chg="addSp delSp modSp add mod modClrScheme chgLayout">
        <pc:chgData name="Mikołaj Wieczór" userId="41d389bf-8df0-465f-add7-2f0798b14d81" providerId="ADAL" clId="{4CC01FF1-200F-4EA7-88E0-17F68594FC48}" dt="2025-06-04T16:43:04.601" v="1267" actId="1076"/>
        <pc:sldMkLst>
          <pc:docMk/>
          <pc:sldMk cId="2064138565" sldId="282"/>
        </pc:sldMkLst>
        <pc:spChg chg="mod ord">
          <ac:chgData name="Mikołaj Wieczór" userId="41d389bf-8df0-465f-add7-2f0798b14d81" providerId="ADAL" clId="{4CC01FF1-200F-4EA7-88E0-17F68594FC48}" dt="2025-06-04T14:39:56.120" v="1036" actId="700"/>
          <ac:spMkLst>
            <pc:docMk/>
            <pc:sldMk cId="2064138565" sldId="282"/>
            <ac:spMk id="2" creationId="{44AAA1FB-FC68-761F-F261-FAA7A42098AA}"/>
          </ac:spMkLst>
        </pc:spChg>
        <pc:spChg chg="add mod ord">
          <ac:chgData name="Mikołaj Wieczór" userId="41d389bf-8df0-465f-add7-2f0798b14d81" providerId="ADAL" clId="{4CC01FF1-200F-4EA7-88E0-17F68594FC48}" dt="2025-06-04T14:42:59.671" v="1079" actId="14100"/>
          <ac:spMkLst>
            <pc:docMk/>
            <pc:sldMk cId="2064138565" sldId="282"/>
            <ac:spMk id="6" creationId="{DBF2F509-D792-DFCD-DB7B-AB2E7595ED2F}"/>
          </ac:spMkLst>
        </pc:spChg>
        <pc:spChg chg="add mod ord">
          <ac:chgData name="Mikołaj Wieczór" userId="41d389bf-8df0-465f-add7-2f0798b14d81" providerId="ADAL" clId="{4CC01FF1-200F-4EA7-88E0-17F68594FC48}" dt="2025-06-04T14:41:54.992" v="1078" actId="20577"/>
          <ac:spMkLst>
            <pc:docMk/>
            <pc:sldMk cId="2064138565" sldId="282"/>
            <ac:spMk id="7" creationId="{77BA5D52-C1B7-813E-EBF3-530DB50CB767}"/>
          </ac:spMkLst>
        </pc:spChg>
        <pc:spChg chg="add mod">
          <ac:chgData name="Mikołaj Wieczór" userId="41d389bf-8df0-465f-add7-2f0798b14d81" providerId="ADAL" clId="{4CC01FF1-200F-4EA7-88E0-17F68594FC48}" dt="2025-06-04T16:43:04.601" v="1267" actId="1076"/>
          <ac:spMkLst>
            <pc:docMk/>
            <pc:sldMk cId="2064138565" sldId="282"/>
            <ac:spMk id="8" creationId="{FF81136D-8188-8ABD-5BA0-27246D46CA18}"/>
          </ac:spMkLst>
        </pc:spChg>
      </pc:sldChg>
      <pc:sldChg chg="modSp add del mod">
        <pc:chgData name="Mikołaj Wieczór" userId="41d389bf-8df0-465f-add7-2f0798b14d81" providerId="ADAL" clId="{4CC01FF1-200F-4EA7-88E0-17F68594FC48}" dt="2025-06-04T17:18:59.040" v="1290" actId="2696"/>
        <pc:sldMkLst>
          <pc:docMk/>
          <pc:sldMk cId="1056676565" sldId="283"/>
        </pc:sldMkLst>
      </pc:sldChg>
      <pc:sldChg chg="addSp delSp modSp add mod">
        <pc:chgData name="Mikołaj Wieczór" userId="41d389bf-8df0-465f-add7-2f0798b14d81" providerId="ADAL" clId="{4CC01FF1-200F-4EA7-88E0-17F68594FC48}" dt="2025-06-04T17:17:33.942" v="1288" actId="1076"/>
        <pc:sldMkLst>
          <pc:docMk/>
          <pc:sldMk cId="3213048937" sldId="284"/>
        </pc:sldMkLst>
        <pc:spChg chg="mod">
          <ac:chgData name="Mikołaj Wieczór" userId="41d389bf-8df0-465f-add7-2f0798b14d81" providerId="ADAL" clId="{4CC01FF1-200F-4EA7-88E0-17F68594FC48}" dt="2025-06-04T17:17:33.942" v="1288" actId="1076"/>
          <ac:spMkLst>
            <pc:docMk/>
            <pc:sldMk cId="3213048937" sldId="284"/>
            <ac:spMk id="18" creationId="{CE840AD2-1391-199E-E5B7-2465D29579DC}"/>
          </ac:spMkLst>
        </pc:spChg>
        <pc:spChg chg="mod">
          <ac:chgData name="Mikołaj Wieczór" userId="41d389bf-8df0-465f-add7-2f0798b14d81" providerId="ADAL" clId="{4CC01FF1-200F-4EA7-88E0-17F68594FC48}" dt="2025-06-04T17:17:33.942" v="1288" actId="1076"/>
          <ac:spMkLst>
            <pc:docMk/>
            <pc:sldMk cId="3213048937" sldId="284"/>
            <ac:spMk id="19" creationId="{975A0006-E3A0-D3CD-DA37-845086E12F40}"/>
          </ac:spMkLst>
        </pc:spChg>
        <pc:picChg chg="mod">
          <ac:chgData name="Mikołaj Wieczór" userId="41d389bf-8df0-465f-add7-2f0798b14d81" providerId="ADAL" clId="{4CC01FF1-200F-4EA7-88E0-17F68594FC48}" dt="2025-06-04T17:17:33.942" v="1288" actId="1076"/>
          <ac:picMkLst>
            <pc:docMk/>
            <pc:sldMk cId="3213048937" sldId="284"/>
            <ac:picMk id="9" creationId="{742C3F0E-4CD7-891D-6E7A-E4120AD67889}"/>
          </ac:picMkLst>
        </pc:picChg>
        <pc:picChg chg="mod">
          <ac:chgData name="Mikołaj Wieczór" userId="41d389bf-8df0-465f-add7-2f0798b14d81" providerId="ADAL" clId="{4CC01FF1-200F-4EA7-88E0-17F68594FC48}" dt="2025-06-04T17:17:33.942" v="1288" actId="1076"/>
          <ac:picMkLst>
            <pc:docMk/>
            <pc:sldMk cId="3213048937" sldId="284"/>
            <ac:picMk id="10" creationId="{57AD727C-8C38-8C16-E8D0-B3A9930EF482}"/>
          </ac:picMkLst>
        </pc:picChg>
      </pc:sldChg>
      <pc:sldChg chg="addSp modSp add mod ord">
        <pc:chgData name="Mikołaj Wieczór" userId="41d389bf-8df0-465f-add7-2f0798b14d81" providerId="ADAL" clId="{4CC01FF1-200F-4EA7-88E0-17F68594FC48}" dt="2025-06-04T19:58:35.323" v="3443" actId="1582"/>
        <pc:sldMkLst>
          <pc:docMk/>
          <pc:sldMk cId="2407634000" sldId="285"/>
        </pc:sldMkLst>
        <pc:spChg chg="mod">
          <ac:chgData name="Mikołaj Wieczór" userId="41d389bf-8df0-465f-add7-2f0798b14d81" providerId="ADAL" clId="{4CC01FF1-200F-4EA7-88E0-17F68594FC48}" dt="2025-06-04T19:49:56.513" v="3275" actId="20577"/>
          <ac:spMkLst>
            <pc:docMk/>
            <pc:sldMk cId="2407634000" sldId="285"/>
            <ac:spMk id="2" creationId="{11A7557E-EB64-46A9-3445-654A61F974C3}"/>
          </ac:spMkLst>
        </pc:spChg>
        <pc:spChg chg="add mod">
          <ac:chgData name="Mikołaj Wieczór" userId="41d389bf-8df0-465f-add7-2f0798b14d81" providerId="ADAL" clId="{4CC01FF1-200F-4EA7-88E0-17F68594FC48}" dt="2025-06-04T19:57:54.236" v="3442" actId="113"/>
          <ac:spMkLst>
            <pc:docMk/>
            <pc:sldMk cId="2407634000" sldId="285"/>
            <ac:spMk id="4" creationId="{52ACA076-D11F-1A62-E412-B58E17DC2365}"/>
          </ac:spMkLst>
        </pc:spChg>
        <pc:spChg chg="mod">
          <ac:chgData name="Mikołaj Wieczór" userId="41d389bf-8df0-465f-add7-2f0798b14d81" providerId="ADAL" clId="{4CC01FF1-200F-4EA7-88E0-17F68594FC48}" dt="2025-06-04T19:35:04.721" v="2857" actId="20577"/>
          <ac:spMkLst>
            <pc:docMk/>
            <pc:sldMk cId="2407634000" sldId="285"/>
            <ac:spMk id="17" creationId="{C01C52A7-99E7-F0DE-F688-FC5F1CC21DBE}"/>
          </ac:spMkLst>
        </pc:spChg>
        <pc:spChg chg="mod">
          <ac:chgData name="Mikołaj Wieczór" userId="41d389bf-8df0-465f-add7-2f0798b14d81" providerId="ADAL" clId="{4CC01FF1-200F-4EA7-88E0-17F68594FC48}" dt="2025-06-04T19:53:04.428" v="3337" actId="1076"/>
          <ac:spMkLst>
            <pc:docMk/>
            <pc:sldMk cId="2407634000" sldId="285"/>
            <ac:spMk id="62" creationId="{CC1D5E9E-3FEC-7C15-27B8-6E118130556D}"/>
          </ac:spMkLst>
        </pc:spChg>
        <pc:cxnChg chg="add mod">
          <ac:chgData name="Mikołaj Wieczór" userId="41d389bf-8df0-465f-add7-2f0798b14d81" providerId="ADAL" clId="{4CC01FF1-200F-4EA7-88E0-17F68594FC48}" dt="2025-06-04T19:58:35.323" v="3443" actId="1582"/>
          <ac:cxnSpMkLst>
            <pc:docMk/>
            <pc:sldMk cId="2407634000" sldId="285"/>
            <ac:cxnSpMk id="5" creationId="{922A0B2C-09F9-5241-B303-B19F743849DC}"/>
          </ac:cxnSpMkLst>
        </pc:cxnChg>
        <pc:cxnChg chg="mod">
          <ac:chgData name="Mikołaj Wieczór" userId="41d389bf-8df0-465f-add7-2f0798b14d81" providerId="ADAL" clId="{4CC01FF1-200F-4EA7-88E0-17F68594FC48}" dt="2025-06-04T19:34:47.275" v="2826" actId="20577"/>
          <ac:cxnSpMkLst>
            <pc:docMk/>
            <pc:sldMk cId="2407634000" sldId="285"/>
            <ac:cxnSpMk id="19" creationId="{A9C818C6-20F4-FBAD-780E-AD573E8A0243}"/>
          </ac:cxnSpMkLst>
        </pc:cxnChg>
        <pc:cxnChg chg="mod">
          <ac:chgData name="Mikołaj Wieczór" userId="41d389bf-8df0-465f-add7-2f0798b14d81" providerId="ADAL" clId="{4CC01FF1-200F-4EA7-88E0-17F68594FC48}" dt="2025-06-04T19:52:39.620" v="3319" actId="1076"/>
          <ac:cxnSpMkLst>
            <pc:docMk/>
            <pc:sldMk cId="2407634000" sldId="285"/>
            <ac:cxnSpMk id="61" creationId="{6F4C97E0-F09A-68EF-D51A-445323A94644}"/>
          </ac:cxnSpMkLst>
        </pc:cxnChg>
      </pc:sldChg>
      <pc:sldChg chg="addSp delSp modSp add mod ord modAnim">
        <pc:chgData name="Mikołaj Wieczór" userId="41d389bf-8df0-465f-add7-2f0798b14d81" providerId="ADAL" clId="{4CC01FF1-200F-4EA7-88E0-17F68594FC48}" dt="2025-06-04T19:47:31.799" v="3267" actId="20577"/>
        <pc:sldMkLst>
          <pc:docMk/>
          <pc:sldMk cId="4172055612" sldId="286"/>
        </pc:sldMkLst>
        <pc:spChg chg="mod">
          <ac:chgData name="Mikołaj Wieczór" userId="41d389bf-8df0-465f-add7-2f0798b14d81" providerId="ADAL" clId="{4CC01FF1-200F-4EA7-88E0-17F68594FC48}" dt="2025-06-04T17:35:12.644" v="1623" actId="20577"/>
          <ac:spMkLst>
            <pc:docMk/>
            <pc:sldMk cId="4172055612" sldId="286"/>
            <ac:spMk id="2" creationId="{CDFEA57A-13B3-7191-439A-EF5AC496B628}"/>
          </ac:spMkLst>
        </pc:spChg>
        <pc:spChg chg="add mod">
          <ac:chgData name="Mikołaj Wieczór" userId="41d389bf-8df0-465f-add7-2f0798b14d81" providerId="ADAL" clId="{4CC01FF1-200F-4EA7-88E0-17F68594FC48}" dt="2025-06-04T17:47:05.339" v="2418" actId="20577"/>
          <ac:spMkLst>
            <pc:docMk/>
            <pc:sldMk cId="4172055612" sldId="286"/>
            <ac:spMk id="3" creationId="{56713C65-AF7E-F1E7-B764-A3982796A35D}"/>
          </ac:spMkLst>
        </pc:spChg>
        <pc:spChg chg="mod">
          <ac:chgData name="Mikołaj Wieczór" userId="41d389bf-8df0-465f-add7-2f0798b14d81" providerId="ADAL" clId="{4CC01FF1-200F-4EA7-88E0-17F68594FC48}" dt="2025-06-04T19:47:31.799" v="3267" actId="20577"/>
          <ac:spMkLst>
            <pc:docMk/>
            <pc:sldMk cId="4172055612" sldId="286"/>
            <ac:spMk id="46" creationId="{9B220B21-EB05-B082-501E-F567D6C01142}"/>
          </ac:spMkLst>
        </pc:spChg>
        <pc:picChg chg="add mod">
          <ac:chgData name="Mikołaj Wieczór" userId="41d389bf-8df0-465f-add7-2f0798b14d81" providerId="ADAL" clId="{4CC01FF1-200F-4EA7-88E0-17F68594FC48}" dt="2025-06-04T17:47:20.269" v="2420" actId="1076"/>
          <ac:picMkLst>
            <pc:docMk/>
            <pc:sldMk cId="4172055612" sldId="286"/>
            <ac:picMk id="4" creationId="{1872A8A9-FC8C-3CD4-1B73-BCB12D7FEADB}"/>
          </ac:picMkLst>
        </pc:picChg>
        <pc:cxnChg chg="add mod">
          <ac:chgData name="Mikołaj Wieczór" userId="41d389bf-8df0-465f-add7-2f0798b14d81" providerId="ADAL" clId="{4CC01FF1-200F-4EA7-88E0-17F68594FC48}" dt="2025-06-04T17:47:20.269" v="2420" actId="1076"/>
          <ac:cxnSpMkLst>
            <pc:docMk/>
            <pc:sldMk cId="4172055612" sldId="286"/>
            <ac:cxnSpMk id="5" creationId="{B65506B4-56D9-90B5-8CEE-9BA5C2BA867C}"/>
          </ac:cxnSpMkLst>
        </pc:cxnChg>
      </pc:sldChg>
      <pc:sldChg chg="addSp delSp modSp add mod">
        <pc:chgData name="Mikołaj Wieczór" userId="41d389bf-8df0-465f-add7-2f0798b14d81" providerId="ADAL" clId="{4CC01FF1-200F-4EA7-88E0-17F68594FC48}" dt="2025-06-06T08:28:52.053" v="3847" actId="1076"/>
        <pc:sldMkLst>
          <pc:docMk/>
          <pc:sldMk cId="3193093897" sldId="287"/>
        </pc:sldMkLst>
        <pc:spChg chg="add mod">
          <ac:chgData name="Mikołaj Wieczór" userId="41d389bf-8df0-465f-add7-2f0798b14d81" providerId="ADAL" clId="{4CC01FF1-200F-4EA7-88E0-17F68594FC48}" dt="2025-06-06T08:28:52.053" v="3847" actId="1076"/>
          <ac:spMkLst>
            <pc:docMk/>
            <pc:sldMk cId="3193093897" sldId="287"/>
            <ac:spMk id="11" creationId="{E978AC4A-9698-ED26-F08B-CA91CF158586}"/>
          </ac:spMkLst>
        </pc:spChg>
        <pc:spChg chg="add mod">
          <ac:chgData name="Mikołaj Wieczór" userId="41d389bf-8df0-465f-add7-2f0798b14d81" providerId="ADAL" clId="{4CC01FF1-200F-4EA7-88E0-17F68594FC48}" dt="2025-06-06T08:28:52.053" v="3847" actId="1076"/>
          <ac:spMkLst>
            <pc:docMk/>
            <pc:sldMk cId="3193093897" sldId="287"/>
            <ac:spMk id="12" creationId="{C6292B35-1D90-ED8F-C3AA-5187465A9EBB}"/>
          </ac:spMkLst>
        </pc:spChg>
        <pc:picChg chg="add mod">
          <ac:chgData name="Mikołaj Wieczór" userId="41d389bf-8df0-465f-add7-2f0798b14d81" providerId="ADAL" clId="{4CC01FF1-200F-4EA7-88E0-17F68594FC48}" dt="2025-06-06T08:28:52.053" v="3847" actId="1076"/>
          <ac:picMkLst>
            <pc:docMk/>
            <pc:sldMk cId="3193093897" sldId="287"/>
            <ac:picMk id="6" creationId="{90975AA0-6D58-BBDC-DE16-23070F647A42}"/>
          </ac:picMkLst>
        </pc:picChg>
        <pc:picChg chg="add mod">
          <ac:chgData name="Mikołaj Wieczór" userId="41d389bf-8df0-465f-add7-2f0798b14d81" providerId="ADAL" clId="{4CC01FF1-200F-4EA7-88E0-17F68594FC48}" dt="2025-06-06T08:28:52.053" v="3847" actId="1076"/>
          <ac:picMkLst>
            <pc:docMk/>
            <pc:sldMk cId="3193093897" sldId="287"/>
            <ac:picMk id="8" creationId="{1A3E6DEB-4164-3C9A-0451-26B9D7B0C368}"/>
          </ac:picMkLst>
        </pc:picChg>
        <pc:cxnChg chg="add mod">
          <ac:chgData name="Mikołaj Wieczór" userId="41d389bf-8df0-465f-add7-2f0798b14d81" providerId="ADAL" clId="{4CC01FF1-200F-4EA7-88E0-17F68594FC48}" dt="2025-06-06T08:28:52.053" v="3847" actId="1076"/>
          <ac:cxnSpMkLst>
            <pc:docMk/>
            <pc:sldMk cId="3193093897" sldId="287"/>
            <ac:cxnSpMk id="7" creationId="{201439E1-C0E7-2629-C1D1-2D167F157D0A}"/>
          </ac:cxnSpMkLst>
        </pc:cxnChg>
        <pc:cxnChg chg="add mod">
          <ac:chgData name="Mikołaj Wieczór" userId="41d389bf-8df0-465f-add7-2f0798b14d81" providerId="ADAL" clId="{4CC01FF1-200F-4EA7-88E0-17F68594FC48}" dt="2025-06-06T08:28:52.053" v="3847" actId="1076"/>
          <ac:cxnSpMkLst>
            <pc:docMk/>
            <pc:sldMk cId="3193093897" sldId="287"/>
            <ac:cxnSpMk id="9" creationId="{D873EFE0-9058-3090-ED2D-8614B808E2A7}"/>
          </ac:cxnSpMkLst>
        </pc:cxnChg>
      </pc:sldChg>
      <pc:sldChg chg="addSp delSp modSp add mod modClrScheme chgLayout">
        <pc:chgData name="Mikołaj Wieczór" userId="41d389bf-8df0-465f-add7-2f0798b14d81" providerId="ADAL" clId="{4CC01FF1-200F-4EA7-88E0-17F68594FC48}" dt="2025-06-06T08:28:30.503" v="3845" actId="20577"/>
        <pc:sldMkLst>
          <pc:docMk/>
          <pc:sldMk cId="3348203860" sldId="288"/>
        </pc:sldMkLst>
        <pc:spChg chg="mod ord">
          <ac:chgData name="Mikołaj Wieczór" userId="41d389bf-8df0-465f-add7-2f0798b14d81" providerId="ADAL" clId="{4CC01FF1-200F-4EA7-88E0-17F68594FC48}" dt="2025-06-05T10:16:53.558" v="3516" actId="700"/>
          <ac:spMkLst>
            <pc:docMk/>
            <pc:sldMk cId="3348203860" sldId="288"/>
            <ac:spMk id="2" creationId="{6D47D4C5-CC89-4EED-7353-E31FF707F9B7}"/>
          </ac:spMkLst>
        </pc:spChg>
        <pc:spChg chg="add mod ord">
          <ac:chgData name="Mikołaj Wieczór" userId="41d389bf-8df0-465f-add7-2f0798b14d81" providerId="ADAL" clId="{4CC01FF1-200F-4EA7-88E0-17F68594FC48}" dt="2025-06-06T08:28:30.503" v="3845" actId="20577"/>
          <ac:spMkLst>
            <pc:docMk/>
            <pc:sldMk cId="3348203860" sldId="288"/>
            <ac:spMk id="22" creationId="{0B04FB2E-6E29-25E3-E734-3EE1DE6BAE59}"/>
          </ac:spMkLst>
        </pc:spChg>
        <pc:picChg chg="add mod ord">
          <ac:chgData name="Mikołaj Wieczór" userId="41d389bf-8df0-465f-add7-2f0798b14d81" providerId="ADAL" clId="{4CC01FF1-200F-4EA7-88E0-17F68594FC48}" dt="2025-06-05T10:22:19.773" v="3679" actId="1076"/>
          <ac:picMkLst>
            <pc:docMk/>
            <pc:sldMk cId="3348203860" sldId="288"/>
            <ac:picMk id="25" creationId="{2A641CC0-E4C8-8A4F-4BC5-3B80E80B82CD}"/>
          </ac:picMkLst>
        </pc:picChg>
      </pc:sldChg>
      <pc:sldChg chg="addSp delSp modSp add mod modClrScheme chgLayout">
        <pc:chgData name="Mikołaj Wieczór" userId="41d389bf-8df0-465f-add7-2f0798b14d81" providerId="ADAL" clId="{4CC01FF1-200F-4EA7-88E0-17F68594FC48}" dt="2025-06-06T15:40:50.547" v="4873" actId="26606"/>
        <pc:sldMkLst>
          <pc:docMk/>
          <pc:sldMk cId="1316672902" sldId="289"/>
        </pc:sldMkLst>
        <pc:spChg chg="mod">
          <ac:chgData name="Mikołaj Wieczór" userId="41d389bf-8df0-465f-add7-2f0798b14d81" providerId="ADAL" clId="{4CC01FF1-200F-4EA7-88E0-17F68594FC48}" dt="2025-06-06T15:40:50.547" v="4873" actId="26606"/>
          <ac:spMkLst>
            <pc:docMk/>
            <pc:sldMk cId="1316672902" sldId="289"/>
            <ac:spMk id="2" creationId="{D1D76015-7068-4DF7-BD10-BC05676769C1}"/>
          </ac:spMkLst>
        </pc:spChg>
        <pc:spChg chg="add del mod">
          <ac:chgData name="Mikołaj Wieczór" userId="41d389bf-8df0-465f-add7-2f0798b14d81" providerId="ADAL" clId="{4CC01FF1-200F-4EA7-88E0-17F68594FC48}" dt="2025-06-06T15:40:50.547" v="4873" actId="26606"/>
          <ac:spMkLst>
            <pc:docMk/>
            <pc:sldMk cId="1316672902" sldId="289"/>
            <ac:spMk id="22" creationId="{119DD558-C3EC-901B-3AAE-87349125F1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99080BE-7D65-4EA9-BE08-019AD96056C1}" type="datetime1">
              <a:rPr lang="pl-PL" smtClean="0"/>
              <a:t>08.06.2025</a:t>
            </a:fld>
            <a:endParaRPr lang="pl-PL"/>
          </a:p>
        </p:txBody>
      </p:sp>
      <p:sp>
        <p:nvSpPr>
          <p:cNvPr id="4" name="Stopka — symbol zastępczy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pl-PL"/>
              <a:t>‹#›</a:t>
            </a:fld>
            <a:endParaRPr lang="pl-PL"/>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C45235-789D-49E8-AFBA-FBF4916E3F92}" type="datetime1">
              <a:rPr lang="pl-PL" noProof="0" smtClean="0"/>
              <a:t>08.06.2025</a:t>
            </a:fld>
            <a:endParaRPr lang="pl-PL" noProof="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3C37BE-C303-496D-B5CD-85F2937540FC}" type="slidenum">
              <a:rPr lang="pl-PL" noProof="0"/>
              <a:t>‹#›</a:t>
            </a:fld>
            <a:endParaRPr lang="pl-PL" noProof="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r>
              <a:rPr lang="pl-PL" b="1" i="1" dirty="0">
                <a:latin typeface="Arial" pitchFamily="34" charset="0"/>
                <a:cs typeface="Arial" pitchFamily="34" charset="0"/>
              </a:rPr>
              <a:t>UWAGA:</a:t>
            </a:r>
          </a:p>
          <a:p>
            <a:pPr rtl="0"/>
            <a:r>
              <a:rPr lang="pl-PL" i="1" dirty="0">
                <a:latin typeface="Arial" pitchFamily="34" charset="0"/>
                <a:cs typeface="Arial" pitchFamily="34" charset="0"/>
              </a:rPr>
              <a:t>Aby zmienić obraz na tym slajdzie, zaznacz obraz i usuń go. Następnie kliknij ikonę Obrazy w symbolu </a:t>
            </a:r>
            <a:r>
              <a:rPr lang="pl-PL" i="1" dirty="0" err="1">
                <a:latin typeface="Arial" pitchFamily="34" charset="0"/>
                <a:cs typeface="Arial" pitchFamily="34" charset="0"/>
              </a:rPr>
              <a:t>zastępczym,aby</a:t>
            </a:r>
            <a:r>
              <a:rPr lang="pl-PL" i="1">
                <a:latin typeface="Arial" pitchFamily="34" charset="0"/>
                <a:cs typeface="Arial" pitchFamily="34" charset="0"/>
              </a:rPr>
              <a:t> wstawić swój własny obraz.</a:t>
            </a:r>
          </a:p>
        </p:txBody>
      </p:sp>
      <p:sp>
        <p:nvSpPr>
          <p:cNvPr id="4" name="Numer slajdu — symbol zastępczy 3"/>
          <p:cNvSpPr>
            <a:spLocks noGrp="1"/>
          </p:cNvSpPr>
          <p:nvPr>
            <p:ph type="sldNum" sz="quarter" idx="10"/>
          </p:nvPr>
        </p:nvSpPr>
        <p:spPr/>
        <p:txBody>
          <a:bodyPr rtlCol="0"/>
          <a:lstStyle/>
          <a:p>
            <a:pPr rtl="0"/>
            <a:fld id="{0A3C37BE-C303-496D-B5CD-85F2937540FC}" type="slidenum">
              <a:rPr lang="pl-PL" smtClean="0"/>
              <a:t>1</a:t>
            </a:fld>
            <a:endParaRPr lang="pl-PL"/>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542CE-9F55-F8D8-E7A0-6F4899A48CC0}"/>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A3B27FD2-E71C-8B25-F4F2-91CAE4E38472}"/>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B1B45EDC-C5F1-88E1-8582-B581FA7AE37E}"/>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CC03004E-626E-B871-048E-5019D3475FA8}"/>
              </a:ext>
            </a:extLst>
          </p:cNvPr>
          <p:cNvSpPr>
            <a:spLocks noGrp="1"/>
          </p:cNvSpPr>
          <p:nvPr>
            <p:ph type="sldNum" sz="quarter" idx="5"/>
          </p:nvPr>
        </p:nvSpPr>
        <p:spPr/>
        <p:txBody>
          <a:bodyPr rtlCol="0"/>
          <a:lstStyle/>
          <a:p>
            <a:pPr rtl="0"/>
            <a:fld id="{0A3C37BE-C303-496D-B5CD-85F2937540FC}" type="slidenum">
              <a:rPr lang="pl-PL" smtClean="0"/>
              <a:t>15</a:t>
            </a:fld>
            <a:endParaRPr lang="pl-PL"/>
          </a:p>
        </p:txBody>
      </p:sp>
    </p:spTree>
    <p:extLst>
      <p:ext uri="{BB962C8B-B14F-4D97-AF65-F5344CB8AC3E}">
        <p14:creationId xmlns:p14="http://schemas.microsoft.com/office/powerpoint/2010/main" val="409835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629AF-DD5E-D63F-C5F1-48B6DC305877}"/>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5C0F65CC-CCCB-BCAB-39F7-0AFE466E4D41}"/>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653B2D29-9BD4-A7AD-B92E-E280DDB448A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0D487337-03E4-9B32-E05A-5E6BB4B3FC39}"/>
              </a:ext>
            </a:extLst>
          </p:cNvPr>
          <p:cNvSpPr>
            <a:spLocks noGrp="1"/>
          </p:cNvSpPr>
          <p:nvPr>
            <p:ph type="sldNum" sz="quarter" idx="5"/>
          </p:nvPr>
        </p:nvSpPr>
        <p:spPr/>
        <p:txBody>
          <a:bodyPr rtlCol="0"/>
          <a:lstStyle/>
          <a:p>
            <a:pPr rtl="0"/>
            <a:fld id="{0A3C37BE-C303-496D-B5CD-85F2937540FC}" type="slidenum">
              <a:rPr lang="pl-PL" smtClean="0"/>
              <a:t>16</a:t>
            </a:fld>
            <a:endParaRPr lang="pl-PL"/>
          </a:p>
        </p:txBody>
      </p:sp>
    </p:spTree>
    <p:extLst>
      <p:ext uri="{BB962C8B-B14F-4D97-AF65-F5344CB8AC3E}">
        <p14:creationId xmlns:p14="http://schemas.microsoft.com/office/powerpoint/2010/main" val="4102382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28C4B-B757-FE77-0698-52AFCFA8C866}"/>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1081023B-C4D6-BBA1-EE99-0FE67C5878F0}"/>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DDB4C700-5E4B-857B-E21A-C57DAF28B9EF}"/>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17BE088E-1F62-7C18-CAAD-3AFE465B5CD3}"/>
              </a:ext>
            </a:extLst>
          </p:cNvPr>
          <p:cNvSpPr>
            <a:spLocks noGrp="1"/>
          </p:cNvSpPr>
          <p:nvPr>
            <p:ph type="sldNum" sz="quarter" idx="5"/>
          </p:nvPr>
        </p:nvSpPr>
        <p:spPr/>
        <p:txBody>
          <a:bodyPr rtlCol="0"/>
          <a:lstStyle/>
          <a:p>
            <a:pPr rtl="0"/>
            <a:fld id="{0A3C37BE-C303-496D-B5CD-85F2937540FC}" type="slidenum">
              <a:rPr lang="pl-PL" smtClean="0"/>
              <a:t>17</a:t>
            </a:fld>
            <a:endParaRPr lang="pl-PL"/>
          </a:p>
        </p:txBody>
      </p:sp>
    </p:spTree>
    <p:extLst>
      <p:ext uri="{BB962C8B-B14F-4D97-AF65-F5344CB8AC3E}">
        <p14:creationId xmlns:p14="http://schemas.microsoft.com/office/powerpoint/2010/main" val="284307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05FD-F6C1-3C7F-D4BA-FE56B020F99B}"/>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12B31F15-1554-252E-E306-8E9459A33F12}"/>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5D408B8C-87DE-74CD-A57A-6776AD685B50}"/>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AF565306-54E1-5D84-5804-6611AB21FA2F}"/>
              </a:ext>
            </a:extLst>
          </p:cNvPr>
          <p:cNvSpPr>
            <a:spLocks noGrp="1"/>
          </p:cNvSpPr>
          <p:nvPr>
            <p:ph type="sldNum" sz="quarter" idx="5"/>
          </p:nvPr>
        </p:nvSpPr>
        <p:spPr/>
        <p:txBody>
          <a:bodyPr rtlCol="0"/>
          <a:lstStyle/>
          <a:p>
            <a:pPr rtl="0"/>
            <a:fld id="{0A3C37BE-C303-496D-B5CD-85F2937540FC}" type="slidenum">
              <a:rPr lang="pl-PL" smtClean="0"/>
              <a:t>18</a:t>
            </a:fld>
            <a:endParaRPr lang="pl-PL"/>
          </a:p>
        </p:txBody>
      </p:sp>
    </p:spTree>
    <p:extLst>
      <p:ext uri="{BB962C8B-B14F-4D97-AF65-F5344CB8AC3E}">
        <p14:creationId xmlns:p14="http://schemas.microsoft.com/office/powerpoint/2010/main" val="553003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BAB2B-942E-4794-8921-B4DF889D1C31}"/>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6FDCDFE7-F566-2337-1DF8-9A4A86B6F08D}"/>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C7FAAA35-6C9D-4FDB-E648-5D284C0DFB5F}"/>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9ADC3C8-56A9-3032-11AC-9CE8908C96A0}"/>
              </a:ext>
            </a:extLst>
          </p:cNvPr>
          <p:cNvSpPr>
            <a:spLocks noGrp="1"/>
          </p:cNvSpPr>
          <p:nvPr>
            <p:ph type="sldNum" sz="quarter" idx="5"/>
          </p:nvPr>
        </p:nvSpPr>
        <p:spPr/>
        <p:txBody>
          <a:bodyPr rtlCol="0"/>
          <a:lstStyle/>
          <a:p>
            <a:pPr rtl="0"/>
            <a:fld id="{0A3C37BE-C303-496D-B5CD-85F2937540FC}" type="slidenum">
              <a:rPr lang="pl-PL" smtClean="0"/>
              <a:t>19</a:t>
            </a:fld>
            <a:endParaRPr lang="pl-PL"/>
          </a:p>
        </p:txBody>
      </p:sp>
    </p:spTree>
    <p:extLst>
      <p:ext uri="{BB962C8B-B14F-4D97-AF65-F5344CB8AC3E}">
        <p14:creationId xmlns:p14="http://schemas.microsoft.com/office/powerpoint/2010/main" val="15576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E49CF-F7AF-43EC-BDBE-9903651F83CD}"/>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10963850-478A-4050-6A75-CA73084F9C2D}"/>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7752C48D-D188-C0AA-BD73-B97E596D4BE7}"/>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B8247C45-F830-5807-4FAA-9EC890396583}"/>
              </a:ext>
            </a:extLst>
          </p:cNvPr>
          <p:cNvSpPr>
            <a:spLocks noGrp="1"/>
          </p:cNvSpPr>
          <p:nvPr>
            <p:ph type="sldNum" sz="quarter" idx="5"/>
          </p:nvPr>
        </p:nvSpPr>
        <p:spPr/>
        <p:txBody>
          <a:bodyPr rtlCol="0"/>
          <a:lstStyle/>
          <a:p>
            <a:pPr rtl="0"/>
            <a:fld id="{0A3C37BE-C303-496D-B5CD-85F2937540FC}" type="slidenum">
              <a:rPr lang="pl-PL" smtClean="0"/>
              <a:t>20</a:t>
            </a:fld>
            <a:endParaRPr lang="pl-PL"/>
          </a:p>
        </p:txBody>
      </p:sp>
    </p:spTree>
    <p:extLst>
      <p:ext uri="{BB962C8B-B14F-4D97-AF65-F5344CB8AC3E}">
        <p14:creationId xmlns:p14="http://schemas.microsoft.com/office/powerpoint/2010/main" val="1166010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49DF7-F257-AB26-9CCF-7F22D1B9ECEA}"/>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A90C35EC-C25F-4040-9641-5075D0E363AF}"/>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5A10786E-74B3-BA21-6AE1-A8F237B23A6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673E5AED-6EBF-2BD8-E2B6-46E57A9FC1AD}"/>
              </a:ext>
            </a:extLst>
          </p:cNvPr>
          <p:cNvSpPr>
            <a:spLocks noGrp="1"/>
          </p:cNvSpPr>
          <p:nvPr>
            <p:ph type="sldNum" sz="quarter" idx="5"/>
          </p:nvPr>
        </p:nvSpPr>
        <p:spPr/>
        <p:txBody>
          <a:bodyPr rtlCol="0"/>
          <a:lstStyle/>
          <a:p>
            <a:pPr rtl="0"/>
            <a:fld id="{0A3C37BE-C303-496D-B5CD-85F2937540FC}" type="slidenum">
              <a:rPr lang="pl-PL" smtClean="0"/>
              <a:t>21</a:t>
            </a:fld>
            <a:endParaRPr lang="pl-PL"/>
          </a:p>
        </p:txBody>
      </p:sp>
    </p:spTree>
    <p:extLst>
      <p:ext uri="{BB962C8B-B14F-4D97-AF65-F5344CB8AC3E}">
        <p14:creationId xmlns:p14="http://schemas.microsoft.com/office/powerpoint/2010/main" val="158882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0A3C37BE-C303-496D-B5CD-85F2937540FC}" type="slidenum">
              <a:rPr lang="pl-PL" smtClean="0"/>
              <a:t>2</a:t>
            </a:fld>
            <a:endParaRPr lang="pl-PL"/>
          </a:p>
        </p:txBody>
      </p:sp>
    </p:spTree>
    <p:extLst>
      <p:ext uri="{BB962C8B-B14F-4D97-AF65-F5344CB8AC3E}">
        <p14:creationId xmlns:p14="http://schemas.microsoft.com/office/powerpoint/2010/main" val="144323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27264-77D5-F4AF-9E0D-286F4350FBED}"/>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F1C10541-8391-87AF-9DDF-388E776E89EE}"/>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4BE34C4-8C8A-6B7B-2AB8-101F0CB8E2EF}"/>
              </a:ext>
            </a:extLst>
          </p:cNvPr>
          <p:cNvSpPr>
            <a:spLocks noGrp="1"/>
          </p:cNvSpPr>
          <p:nvPr>
            <p:ph type="body" idx="1"/>
          </p:nvPr>
        </p:nvSpPr>
        <p:spPr/>
        <p:txBody>
          <a:bodyPr rtlCol="0"/>
          <a:lstStyle/>
          <a:p>
            <a:pPr rtl="0"/>
            <a:endParaRPr lang="pl-PL" dirty="0"/>
          </a:p>
        </p:txBody>
      </p:sp>
      <p:sp>
        <p:nvSpPr>
          <p:cNvPr id="4" name="Numer slajdu — symbol zastępczy 3">
            <a:extLst>
              <a:ext uri="{FF2B5EF4-FFF2-40B4-BE49-F238E27FC236}">
                <a16:creationId xmlns:a16="http://schemas.microsoft.com/office/drawing/2014/main" id="{370F8FBF-2F21-B1A5-15C4-980FE1F7D885}"/>
              </a:ext>
            </a:extLst>
          </p:cNvPr>
          <p:cNvSpPr>
            <a:spLocks noGrp="1"/>
          </p:cNvSpPr>
          <p:nvPr>
            <p:ph type="sldNum" sz="quarter" idx="5"/>
          </p:nvPr>
        </p:nvSpPr>
        <p:spPr/>
        <p:txBody>
          <a:bodyPr rtlCol="0"/>
          <a:lstStyle/>
          <a:p>
            <a:pPr rtl="0"/>
            <a:fld id="{0A3C37BE-C303-496D-B5CD-85F2937540FC}" type="slidenum">
              <a:rPr lang="pl-PL" smtClean="0"/>
              <a:t>4</a:t>
            </a:fld>
            <a:endParaRPr lang="pl-PL" dirty="0"/>
          </a:p>
        </p:txBody>
      </p:sp>
    </p:spTree>
    <p:extLst>
      <p:ext uri="{BB962C8B-B14F-4D97-AF65-F5344CB8AC3E}">
        <p14:creationId xmlns:p14="http://schemas.microsoft.com/office/powerpoint/2010/main" val="2367560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AA355-1A21-7821-911F-113C4613D04F}"/>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10C15507-062E-4A45-888D-337134FF5EF7}"/>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509E65F-DC56-A696-C332-02516839AE41}"/>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D4281343-E2A8-1182-295C-04C1BFFFCA4B}"/>
              </a:ext>
            </a:extLst>
          </p:cNvPr>
          <p:cNvSpPr>
            <a:spLocks noGrp="1"/>
          </p:cNvSpPr>
          <p:nvPr>
            <p:ph type="sldNum" sz="quarter" idx="5"/>
          </p:nvPr>
        </p:nvSpPr>
        <p:spPr/>
        <p:txBody>
          <a:bodyPr rtlCol="0"/>
          <a:lstStyle/>
          <a:p>
            <a:pPr rtl="0"/>
            <a:fld id="{0A3C37BE-C303-496D-B5CD-85F2937540FC}" type="slidenum">
              <a:rPr lang="pl-PL" smtClean="0"/>
              <a:t>5</a:t>
            </a:fld>
            <a:endParaRPr lang="pl-PL"/>
          </a:p>
        </p:txBody>
      </p:sp>
    </p:spTree>
    <p:extLst>
      <p:ext uri="{BB962C8B-B14F-4D97-AF65-F5344CB8AC3E}">
        <p14:creationId xmlns:p14="http://schemas.microsoft.com/office/powerpoint/2010/main" val="1443054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0A3C37BE-C303-496D-B5CD-85F2937540FC}" type="slidenum">
              <a:rPr lang="pl-PL" smtClean="0"/>
              <a:t>10</a:t>
            </a:fld>
            <a:endParaRPr lang="pl-PL"/>
          </a:p>
        </p:txBody>
      </p:sp>
    </p:spTree>
    <p:extLst>
      <p:ext uri="{BB962C8B-B14F-4D97-AF65-F5344CB8AC3E}">
        <p14:creationId xmlns:p14="http://schemas.microsoft.com/office/powerpoint/2010/main" val="326721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486E-7DF3-1B56-708C-3659E295C67D}"/>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538C0FA1-6DB8-6783-9E07-CD07B9BADF26}"/>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2CE12CBC-0A1B-BB04-8CF4-5A6304862B3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D6734987-AF82-EEA4-164E-0C153DA767C4}"/>
              </a:ext>
            </a:extLst>
          </p:cNvPr>
          <p:cNvSpPr>
            <a:spLocks noGrp="1"/>
          </p:cNvSpPr>
          <p:nvPr>
            <p:ph type="sldNum" sz="quarter" idx="5"/>
          </p:nvPr>
        </p:nvSpPr>
        <p:spPr/>
        <p:txBody>
          <a:bodyPr rtlCol="0"/>
          <a:lstStyle/>
          <a:p>
            <a:pPr rtl="0"/>
            <a:fld id="{0A3C37BE-C303-496D-B5CD-85F2937540FC}" type="slidenum">
              <a:rPr lang="pl-PL" smtClean="0"/>
              <a:t>11</a:t>
            </a:fld>
            <a:endParaRPr lang="pl-PL"/>
          </a:p>
        </p:txBody>
      </p:sp>
    </p:spTree>
    <p:extLst>
      <p:ext uri="{BB962C8B-B14F-4D97-AF65-F5344CB8AC3E}">
        <p14:creationId xmlns:p14="http://schemas.microsoft.com/office/powerpoint/2010/main" val="127935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0A3C37BE-C303-496D-B5CD-85F2937540FC}" type="slidenum">
              <a:rPr lang="pl-PL" smtClean="0"/>
              <a:t>12</a:t>
            </a:fld>
            <a:endParaRPr lang="pl-PL"/>
          </a:p>
        </p:txBody>
      </p:sp>
    </p:spTree>
    <p:extLst>
      <p:ext uri="{BB962C8B-B14F-4D97-AF65-F5344CB8AC3E}">
        <p14:creationId xmlns:p14="http://schemas.microsoft.com/office/powerpoint/2010/main" val="112891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5A6FC-5E96-AB78-A082-98EEB4EC2775}"/>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0094D328-7E0A-5B32-654E-F6B1E4F295C8}"/>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0E28F3EA-277B-B43D-7B28-D6D419C681C7}"/>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D9F69FED-B48B-BDCB-BCB8-FE319E3E9C05}"/>
              </a:ext>
            </a:extLst>
          </p:cNvPr>
          <p:cNvSpPr>
            <a:spLocks noGrp="1"/>
          </p:cNvSpPr>
          <p:nvPr>
            <p:ph type="sldNum" sz="quarter" idx="5"/>
          </p:nvPr>
        </p:nvSpPr>
        <p:spPr/>
        <p:txBody>
          <a:bodyPr rtlCol="0"/>
          <a:lstStyle/>
          <a:p>
            <a:pPr rtl="0"/>
            <a:fld id="{0A3C37BE-C303-496D-B5CD-85F2937540FC}" type="slidenum">
              <a:rPr lang="pl-PL" smtClean="0"/>
              <a:t>13</a:t>
            </a:fld>
            <a:endParaRPr lang="pl-PL"/>
          </a:p>
        </p:txBody>
      </p:sp>
    </p:spTree>
    <p:extLst>
      <p:ext uri="{BB962C8B-B14F-4D97-AF65-F5344CB8AC3E}">
        <p14:creationId xmlns:p14="http://schemas.microsoft.com/office/powerpoint/2010/main" val="75522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3AC2F-079B-087E-7605-971A14056F3F}"/>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1DFB3860-0DC8-9F58-3160-F7BB2DFFF258}"/>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EF57A09-27FA-A153-43B0-48DBC23B5019}"/>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01B3C7BA-B6B4-74F3-9861-56FD0E051C6D}"/>
              </a:ext>
            </a:extLst>
          </p:cNvPr>
          <p:cNvSpPr>
            <a:spLocks noGrp="1"/>
          </p:cNvSpPr>
          <p:nvPr>
            <p:ph type="sldNum" sz="quarter" idx="5"/>
          </p:nvPr>
        </p:nvSpPr>
        <p:spPr/>
        <p:txBody>
          <a:bodyPr rtlCol="0"/>
          <a:lstStyle/>
          <a:p>
            <a:pPr rtl="0"/>
            <a:fld id="{0A3C37BE-C303-496D-B5CD-85F2937540FC}" type="slidenum">
              <a:rPr lang="pl-PL" smtClean="0"/>
              <a:t>14</a:t>
            </a:fld>
            <a:endParaRPr lang="pl-PL"/>
          </a:p>
        </p:txBody>
      </p:sp>
    </p:spTree>
    <p:extLst>
      <p:ext uri="{BB962C8B-B14F-4D97-AF65-F5344CB8AC3E}">
        <p14:creationId xmlns:p14="http://schemas.microsoft.com/office/powerpoint/2010/main" val="139395905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8" name="Prostoką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pic>
        <p:nvPicPr>
          <p:cNvPr id="11" name="Obraz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ytuł 1"/>
          <p:cNvSpPr>
            <a:spLocks noGrp="1"/>
          </p:cNvSpPr>
          <p:nvPr>
            <p:ph type="ctrTitle" hasCustomPrompt="1"/>
          </p:nvPr>
        </p:nvSpPr>
        <p:spPr>
          <a:xfrm>
            <a:off x="1104900" y="2292094"/>
            <a:ext cx="10096500" cy="2219691"/>
          </a:xfrm>
        </p:spPr>
        <p:txBody>
          <a:bodyPr rtlCol="0" anchor="ctr">
            <a:normAutofit/>
          </a:bodyPr>
          <a:lstStyle>
            <a:lvl1pPr algn="l">
              <a:defRPr sz="4400" cap="all" baseline="0"/>
            </a:lvl1pPr>
          </a:lstStyle>
          <a:p>
            <a:pPr rtl="0"/>
            <a:r>
              <a:rPr lang="pl-PL" noProof="0"/>
              <a:t>Kliknij, aby edytować styl wzorca tytułu</a:t>
            </a:r>
          </a:p>
        </p:txBody>
      </p:sp>
      <p:sp>
        <p:nvSpPr>
          <p:cNvPr id="3" name="Podtytuł 2"/>
          <p:cNvSpPr>
            <a:spLocks noGrp="1"/>
          </p:cNvSpPr>
          <p:nvPr>
            <p:ph type="subTitle" idx="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noProof="0"/>
              <a:t>Kliknij, aby edytować styl wzorca podtytułu</a:t>
            </a:r>
          </a:p>
        </p:txBody>
      </p:sp>
      <p:sp>
        <p:nvSpPr>
          <p:cNvPr id="7" name="Prostoką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
        <p:nvSpPr>
          <p:cNvPr id="4" name="Data — symbol zastępczy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2DE0CD09-7408-4867-A40F-1834223AEEC8}" type="datetime1">
              <a:rPr lang="pl-PL" noProof="0" smtClean="0"/>
              <a:t>08.06.2025</a:t>
            </a:fld>
            <a:endParaRPr lang="pl-PL" noProof="0"/>
          </a:p>
        </p:txBody>
      </p:sp>
      <p:sp>
        <p:nvSpPr>
          <p:cNvPr id="5" name="Stopka — symbol zastępczy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pl-PL" noProof="0"/>
          </a:p>
        </p:txBody>
      </p:sp>
      <p:sp>
        <p:nvSpPr>
          <p:cNvPr id="6" name="Numer slajdu — symbol zastępczy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pl-PL" noProof="0" smtClean="0"/>
              <a:pPr/>
              <a:t>‹#›</a:t>
            </a:fld>
            <a:endParaRPr lang="pl-PL" noProof="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nchor="b"/>
          <a:lstStyle>
            <a:lvl1pPr>
              <a:defRPr sz="3200"/>
            </a:lvl1pPr>
          </a:lstStyle>
          <a:p>
            <a:pPr rtl="0"/>
            <a:r>
              <a:rPr lang="pl-PL" noProof="0"/>
              <a:t>Kliknij, aby edytować styl wzorca tytułu</a:t>
            </a:r>
          </a:p>
        </p:txBody>
      </p:sp>
      <p:sp>
        <p:nvSpPr>
          <p:cNvPr id="4" name="Tekst — symbol zastępczy 3"/>
          <p:cNvSpPr>
            <a:spLocks noGrp="1"/>
          </p:cNvSpPr>
          <p:nvPr>
            <p:ph type="body" sz="half" idx="2" hasCustomPrompt="1"/>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3" name="Obraz — symbol zastępczy 2" descr="Pusty symbol zastępczy pozwalający dodać obraz. Kliknij symbol zastępczy i wybierz obraz, który chcesz dodać."/>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l-PL" noProof="0"/>
              <a:t>Kliknij ikonę, aby dodać obraz</a:t>
            </a:r>
          </a:p>
        </p:txBody>
      </p:sp>
      <p:sp>
        <p:nvSpPr>
          <p:cNvPr id="5" name="Data — symbol zastępczy 4"/>
          <p:cNvSpPr>
            <a:spLocks noGrp="1"/>
          </p:cNvSpPr>
          <p:nvPr>
            <p:ph type="dt" sz="half" idx="10"/>
          </p:nvPr>
        </p:nvSpPr>
        <p:spPr/>
        <p:txBody>
          <a:bodyPr rtlCol="0"/>
          <a:lstStyle/>
          <a:p>
            <a:pPr rtl="0"/>
            <a:fld id="{B551F9F6-9A03-4829-A9E1-FBB86ADC6FDF}" type="datetime1">
              <a:rPr lang="pl-PL" noProof="0" smtClean="0"/>
              <a:t>08.06.2025</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p:txBody>
          <a:bodyPr vert="eaVert" rtlCol="0"/>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54DA1533-E1AA-4554-81EE-472A305971EB}" type="datetime1">
              <a:rPr lang="pl-PL" noProof="0" smtClean="0"/>
              <a:t>08.06.2025</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hasCustomPrompt="1"/>
          </p:nvPr>
        </p:nvSpPr>
        <p:spPr>
          <a:xfrm>
            <a:off x="9372600" y="365125"/>
            <a:ext cx="1714500" cy="5811838"/>
          </a:xfrm>
        </p:spPr>
        <p:txBody>
          <a:bodyPr vert="eaVert"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a:xfrm>
            <a:off x="1104900" y="365125"/>
            <a:ext cx="8098896" cy="5811838"/>
          </a:xfrm>
        </p:spPr>
        <p:txBody>
          <a:bodyPr vert="eaVert" rtlCol="0"/>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8BCC7027-F32B-4D9C-B444-A4A41F536019}" type="datetime1">
              <a:rPr lang="pl-PL" noProof="0" smtClean="0"/>
              <a:t>08.06.2025</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0FF54DE5-C571-48E8-A5BC-B369434E2F44}" type="slidenum">
              <a:rPr lang="pl-PL" noProof="0"/>
              <a:t>‹#›</a:t>
            </a:fld>
            <a:endParaRPr lang="pl-PL" noProof="0"/>
          </a:p>
        </p:txBody>
      </p:sp>
      <p:grpSp>
        <p:nvGrpSpPr>
          <p:cNvPr id="7" name="Grupa 6"/>
          <p:cNvGrpSpPr/>
          <p:nvPr/>
        </p:nvGrpSpPr>
        <p:grpSpPr>
          <a:xfrm rot="5400000">
            <a:off x="6514047" y="3228843"/>
            <a:ext cx="5632704" cy="84403"/>
            <a:chOff x="1073150" y="1219201"/>
            <a:chExt cx="10058400" cy="63125"/>
          </a:xfrm>
        </p:grpSpPr>
        <p:cxnSp>
          <p:nvCxnSpPr>
            <p:cNvPr id="8" name="Łącznik prosty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Łącznik prosty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idx="1"/>
          </p:nvPr>
        </p:nvSpPr>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A04FE7A8-A11D-4CDF-A1CE-D509EEDB1C46}" type="datetime1">
              <a:rPr lang="pl-PL" noProof="0" smtClean="0"/>
              <a:t>08.06.2025</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ajd tytułowy z obrazem">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1104900" y="2292094"/>
            <a:ext cx="5734050" cy="2219691"/>
          </a:xfrm>
        </p:spPr>
        <p:txBody>
          <a:bodyPr rtlCol="0" anchor="ctr">
            <a:normAutofit/>
          </a:bodyPr>
          <a:lstStyle>
            <a:lvl1pPr algn="l">
              <a:defRPr sz="4400" cap="all" baseline="0"/>
            </a:lvl1pPr>
          </a:lstStyle>
          <a:p>
            <a:pPr rtl="0"/>
            <a:r>
              <a:rPr lang="pl-PL" noProof="0"/>
              <a:t>Kliknij, aby edytować styl wzorca tytułu</a:t>
            </a:r>
          </a:p>
        </p:txBody>
      </p:sp>
      <p:sp>
        <p:nvSpPr>
          <p:cNvPr id="3" name="Podtytuł 2"/>
          <p:cNvSpPr>
            <a:spLocks noGrp="1"/>
          </p:cNvSpPr>
          <p:nvPr>
            <p:ph type="subTitle" idx="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noProof="0"/>
              <a:t>Kliknij, aby edytować styl wzorca podtytułu</a:t>
            </a:r>
          </a:p>
        </p:txBody>
      </p:sp>
      <p:sp>
        <p:nvSpPr>
          <p:cNvPr id="11" name="Obraz — symbol zastępczy 10" descr="Pusty symbol zastępczy pozwalający dodać obraz. Kliknij symbol zastępczy i wybierz obraz, który chcesz dodać."/>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pl-PL" noProof="0"/>
              <a:t>Kliknij ikonę, aby dodać obraz</a:t>
            </a:r>
          </a:p>
        </p:txBody>
      </p:sp>
      <p:sp>
        <p:nvSpPr>
          <p:cNvPr id="8" name="Prostokąt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grpSp>
        <p:nvGrpSpPr>
          <p:cNvPr id="14" name="Grupa 13"/>
          <p:cNvGrpSpPr/>
          <p:nvPr/>
        </p:nvGrpSpPr>
        <p:grpSpPr>
          <a:xfrm>
            <a:off x="0" y="1143000"/>
            <a:ext cx="12192000" cy="63125"/>
            <a:chOff x="507492" y="1501519"/>
            <a:chExt cx="8129016" cy="63125"/>
          </a:xfrm>
        </p:grpSpPr>
        <p:cxnSp>
          <p:nvCxnSpPr>
            <p:cNvPr id="15" name="Łącznik prosty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Łącznik prosty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Obraz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upa 12"/>
          <p:cNvGrpSpPr/>
          <p:nvPr/>
        </p:nvGrpSpPr>
        <p:grpSpPr>
          <a:xfrm rot="10800000">
            <a:off x="0" y="5645510"/>
            <a:ext cx="12192000" cy="63125"/>
            <a:chOff x="507492" y="1501519"/>
            <a:chExt cx="8129016" cy="63125"/>
          </a:xfrm>
        </p:grpSpPr>
        <p:cxnSp>
          <p:nvCxnSpPr>
            <p:cNvPr id="17" name="Łącznik prosty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Prostokąt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upa 7"/>
          <p:cNvGrpSpPr/>
          <p:nvPr/>
        </p:nvGrpSpPr>
        <p:grpSpPr>
          <a:xfrm>
            <a:off x="0" y="2514600"/>
            <a:ext cx="12192000" cy="3194035"/>
            <a:chOff x="647402" y="2514600"/>
            <a:chExt cx="10838688" cy="3194035"/>
          </a:xfrm>
        </p:grpSpPr>
        <p:grpSp>
          <p:nvGrpSpPr>
            <p:cNvPr id="9" name="Grupa 8"/>
            <p:cNvGrpSpPr/>
            <p:nvPr/>
          </p:nvGrpSpPr>
          <p:grpSpPr>
            <a:xfrm>
              <a:off x="647402" y="2514600"/>
              <a:ext cx="10838688" cy="63125"/>
              <a:chOff x="507492" y="1501519"/>
              <a:chExt cx="8129016" cy="63125"/>
            </a:xfrm>
          </p:grpSpPr>
          <p:cxnSp>
            <p:nvCxnSpPr>
              <p:cNvPr id="14" name="Łącznik prosty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Prostokąt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grpSp>
          <p:nvGrpSpPr>
            <p:cNvPr id="11" name="Grupa 10"/>
            <p:cNvGrpSpPr/>
            <p:nvPr/>
          </p:nvGrpSpPr>
          <p:grpSpPr>
            <a:xfrm rot="10800000">
              <a:off x="647402" y="5645510"/>
              <a:ext cx="10838688" cy="63125"/>
              <a:chOff x="507492" y="1501519"/>
              <a:chExt cx="8129016" cy="63125"/>
            </a:xfrm>
          </p:grpSpPr>
          <p:cxnSp>
            <p:nvCxnSpPr>
              <p:cNvPr id="12" name="Łącznik prosty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Łącznik prosty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Obraz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ytuł 1"/>
          <p:cNvSpPr>
            <a:spLocks noGrp="1"/>
          </p:cNvSpPr>
          <p:nvPr>
            <p:ph type="title" hasCustomPrompt="1"/>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pl-PL" noProof="0"/>
              <a:t>Kliknij, aby edytować styl wzorca tytułu</a:t>
            </a:r>
          </a:p>
        </p:txBody>
      </p:sp>
      <p:sp>
        <p:nvSpPr>
          <p:cNvPr id="3" name="Tekst — symbol zastępczy 2"/>
          <p:cNvSpPr>
            <a:spLocks noGrp="1"/>
          </p:cNvSpPr>
          <p:nvPr>
            <p:ph type="body" idx="1" hasCustomPrompt="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l-PL" noProof="0"/>
              <a:t>Kliknij, aby edytować style wzorców tekstu</a:t>
            </a:r>
          </a:p>
        </p:txBody>
      </p:sp>
      <p:sp>
        <p:nvSpPr>
          <p:cNvPr id="4" name="Data — symbol zastępczy 3"/>
          <p:cNvSpPr>
            <a:spLocks noGrp="1"/>
          </p:cNvSpPr>
          <p:nvPr>
            <p:ph type="dt" sz="half" idx="10"/>
          </p:nvPr>
        </p:nvSpPr>
        <p:spPr/>
        <p:txBody>
          <a:bodyPr rtlCol="0"/>
          <a:lstStyle/>
          <a:p>
            <a:pPr rtl="0"/>
            <a:fld id="{927F8352-3280-4564-AC9E-C5BC95B410A7}" type="datetime1">
              <a:rPr lang="pl-PL" noProof="0" smtClean="0"/>
              <a:t>08.06.2025</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Zawartość — symbol zastępczy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Data — symbol zastępczy 4"/>
          <p:cNvSpPr>
            <a:spLocks noGrp="1"/>
          </p:cNvSpPr>
          <p:nvPr>
            <p:ph type="dt" sz="half" idx="10"/>
          </p:nvPr>
        </p:nvSpPr>
        <p:spPr/>
        <p:txBody>
          <a:bodyPr rtlCol="0"/>
          <a:lstStyle/>
          <a:p>
            <a:pPr rtl="0"/>
            <a:fld id="{679952CA-7936-4B98-819F-FCCEEBDCE3D9}" type="datetime1">
              <a:rPr lang="pl-PL" noProof="0" smtClean="0"/>
              <a:t>08.06.2025</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Tekst — symbol zastępczy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wzorca tekstu</a:t>
            </a:r>
          </a:p>
        </p:txBody>
      </p:sp>
      <p:sp>
        <p:nvSpPr>
          <p:cNvPr id="4" name="Zawartość — symbol zastępczy 3"/>
          <p:cNvSpPr>
            <a:spLocks noGrp="1"/>
          </p:cNvSpPr>
          <p:nvPr>
            <p:ph sz="half" idx="2"/>
          </p:nvPr>
        </p:nvSpPr>
        <p:spPr>
          <a:xfrm>
            <a:off x="1104900" y="2424112"/>
            <a:ext cx="4919472" cy="3748088"/>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Tekst — symbol zastępczy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wzorca tekstu</a:t>
            </a:r>
          </a:p>
        </p:txBody>
      </p:sp>
      <p:sp>
        <p:nvSpPr>
          <p:cNvPr id="6" name="Zawartość — symbol zastępczy 5"/>
          <p:cNvSpPr>
            <a:spLocks noGrp="1"/>
          </p:cNvSpPr>
          <p:nvPr>
            <p:ph sz="quarter" idx="4"/>
          </p:nvPr>
        </p:nvSpPr>
        <p:spPr>
          <a:xfrm>
            <a:off x="6166110" y="2424112"/>
            <a:ext cx="4919472" cy="3748088"/>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7" name="Data — symbol zastępczy 6"/>
          <p:cNvSpPr>
            <a:spLocks noGrp="1"/>
          </p:cNvSpPr>
          <p:nvPr>
            <p:ph type="dt" sz="half" idx="10"/>
          </p:nvPr>
        </p:nvSpPr>
        <p:spPr/>
        <p:txBody>
          <a:bodyPr rtlCol="0"/>
          <a:lstStyle/>
          <a:p>
            <a:pPr rtl="0"/>
            <a:fld id="{B482A4E9-47ED-447F-9784-B237819C3BEE}" type="datetime1">
              <a:rPr lang="pl-PL" noProof="0" smtClean="0"/>
              <a:t>08.06.2025</a:t>
            </a:fld>
            <a:endParaRPr lang="pl-PL" noProof="0"/>
          </a:p>
        </p:txBody>
      </p:sp>
      <p:sp>
        <p:nvSpPr>
          <p:cNvPr id="8" name="Stopka — symbol zastępczy 7"/>
          <p:cNvSpPr>
            <a:spLocks noGrp="1"/>
          </p:cNvSpPr>
          <p:nvPr>
            <p:ph type="ftr" sz="quarter" idx="11"/>
          </p:nvPr>
        </p:nvSpPr>
        <p:spPr/>
        <p:txBody>
          <a:bodyPr rtlCol="0"/>
          <a:lstStyle/>
          <a:p>
            <a:pPr rtl="0"/>
            <a:endParaRPr lang="pl-PL" noProof="0"/>
          </a:p>
        </p:txBody>
      </p:sp>
      <p:sp>
        <p:nvSpPr>
          <p:cNvPr id="9" name="Numer slajdu — symbol zastępczy 8"/>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Data — symbol zastępczy 2"/>
          <p:cNvSpPr>
            <a:spLocks noGrp="1"/>
          </p:cNvSpPr>
          <p:nvPr>
            <p:ph type="dt" sz="half" idx="10"/>
          </p:nvPr>
        </p:nvSpPr>
        <p:spPr/>
        <p:txBody>
          <a:bodyPr rtlCol="0"/>
          <a:lstStyle/>
          <a:p>
            <a:pPr rtl="0"/>
            <a:fld id="{2D1CBFDF-3BF2-4C41-B4E5-DDE17A286D0B}" type="datetime1">
              <a:rPr lang="pl-PL" noProof="0" smtClean="0"/>
              <a:t>08.06.2025</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280EF986-9466-4270-A842-FD277835E901}" type="datetime1">
              <a:rPr lang="pl-PL" noProof="0" smtClean="0"/>
              <a:t>08.06.2025</a:t>
            </a:fld>
            <a:endParaRPr lang="pl-PL" noProof="0"/>
          </a:p>
        </p:txBody>
      </p:sp>
      <p:sp>
        <p:nvSpPr>
          <p:cNvPr id="3" name="Stopka — symbol zastępczy 2"/>
          <p:cNvSpPr>
            <a:spLocks noGrp="1"/>
          </p:cNvSpPr>
          <p:nvPr>
            <p:ph type="ftr" sz="quarter" idx="11"/>
          </p:nvPr>
        </p:nvSpPr>
        <p:spPr/>
        <p:txBody>
          <a:bodyPr rtlCol="0"/>
          <a:lstStyle/>
          <a:p>
            <a:pPr rtl="0"/>
            <a:endParaRPr lang="pl-PL" noProof="0"/>
          </a:p>
        </p:txBody>
      </p:sp>
      <p:sp>
        <p:nvSpPr>
          <p:cNvPr id="4" name="Numer slajdu — symbol zastępczy 3"/>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nchor="b"/>
          <a:lstStyle>
            <a:lvl1pPr>
              <a:defRPr sz="3200"/>
            </a:lvl1pPr>
          </a:lstStyle>
          <a:p>
            <a:pPr rtl="0"/>
            <a:r>
              <a:rPr lang="pl-PL" noProof="0"/>
              <a:t>Kliknij, aby edytować styl wzorca tytułu</a:t>
            </a:r>
          </a:p>
        </p:txBody>
      </p:sp>
      <p:sp>
        <p:nvSpPr>
          <p:cNvPr id="4" name="Tekst — symbol zastępczy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wzorca tekstu</a:t>
            </a:r>
          </a:p>
        </p:txBody>
      </p:sp>
      <p:sp>
        <p:nvSpPr>
          <p:cNvPr id="3" name="Zawartość — symbol zastępczy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Data — symbol zastępczy 4"/>
          <p:cNvSpPr>
            <a:spLocks noGrp="1"/>
          </p:cNvSpPr>
          <p:nvPr>
            <p:ph type="dt" sz="half" idx="10"/>
          </p:nvPr>
        </p:nvSpPr>
        <p:spPr/>
        <p:txBody>
          <a:bodyPr rtlCol="0"/>
          <a:lstStyle/>
          <a:p>
            <a:pPr rtl="0"/>
            <a:fld id="{E529B401-F57C-4C3C-A2AA-700CD7517D6D}" type="datetime1">
              <a:rPr lang="pl-PL" noProof="0" smtClean="0"/>
              <a:t>08.06.2025</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0FF54DE5-C571-48E8-A5BC-B369434E2F44}" type="slidenum">
              <a:rPr lang="pl-PL" noProof="0"/>
              <a:t>‹#›</a:t>
            </a:fld>
            <a:endParaRPr lang="pl-PL" noProof="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ytuł — symbol zastępczy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pl-PL" noProof="0"/>
              <a:t>Kliknij, aby edytować styl wzorca tytułu</a:t>
            </a:r>
          </a:p>
        </p:txBody>
      </p:sp>
      <p:sp>
        <p:nvSpPr>
          <p:cNvPr id="3" name="Tekst — symbol zastępczy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a:p>
            <a:pPr lvl="5" rtl="0"/>
            <a:r>
              <a:rPr lang="pl-PL" noProof="0"/>
              <a:t>Szósty poziom</a:t>
            </a:r>
          </a:p>
          <a:p>
            <a:pPr lvl="6" rtl="0"/>
            <a:r>
              <a:rPr lang="pl-PL" noProof="0"/>
              <a:t>Siódmy poziom</a:t>
            </a:r>
          </a:p>
          <a:p>
            <a:pPr lvl="7" rtl="0"/>
            <a:r>
              <a:rPr lang="pl-PL" noProof="0"/>
              <a:t>Ósmy poziom</a:t>
            </a:r>
          </a:p>
          <a:p>
            <a:pPr lvl="8" rtl="0"/>
            <a:r>
              <a:rPr lang="pl-PL" noProof="0"/>
              <a:t>Dziewiąty poziom</a:t>
            </a:r>
          </a:p>
        </p:txBody>
      </p:sp>
      <p:sp>
        <p:nvSpPr>
          <p:cNvPr id="4" name="Data — symbol zastępczy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rtl="0"/>
            <a:fld id="{4083045D-3792-4953-B84C-532583B3C476}" type="datetime1">
              <a:rPr lang="pl-PL" noProof="0" smtClean="0"/>
              <a:t>08.06.2025</a:t>
            </a:fld>
            <a:endParaRPr lang="pl-PL" noProof="0"/>
          </a:p>
        </p:txBody>
      </p:sp>
      <p:sp>
        <p:nvSpPr>
          <p:cNvPr id="5" name="Stopka — symbol zastępczy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rtl="0"/>
            <a:endParaRPr lang="pl-PL" noProof="0"/>
          </a:p>
        </p:txBody>
      </p:sp>
      <p:sp>
        <p:nvSpPr>
          <p:cNvPr id="6" name="Numer slajdu — symbol zastępczy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rtl="0"/>
            <a:fld id="{0FF54DE5-C571-48E8-A5BC-B369434E2F44}" type="slidenum">
              <a:rPr lang="pl-PL" noProof="0" smtClean="0"/>
              <a:pPr/>
              <a:t>‹#›</a:t>
            </a:fld>
            <a:endParaRPr lang="pl-PL" noProof="0"/>
          </a:p>
        </p:txBody>
      </p:sp>
      <p:grpSp>
        <p:nvGrpSpPr>
          <p:cNvPr id="15" name="Grupa 14"/>
          <p:cNvGrpSpPr/>
          <p:nvPr/>
        </p:nvGrpSpPr>
        <p:grpSpPr>
          <a:xfrm>
            <a:off x="1103376" y="1219201"/>
            <a:ext cx="9985248" cy="84403"/>
            <a:chOff x="1073150" y="1219201"/>
            <a:chExt cx="10058400" cy="63125"/>
          </a:xfrm>
        </p:grpSpPr>
        <p:cxnSp>
          <p:nvCxnSpPr>
            <p:cNvPr id="13" name="Łącznik prosty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elvers.us/perception/sdtGraphic/"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ctrTitle"/>
          </p:nvPr>
        </p:nvSpPr>
        <p:spPr>
          <a:xfrm>
            <a:off x="1104900" y="2305112"/>
            <a:ext cx="5734050" cy="2219691"/>
          </a:xfrm>
        </p:spPr>
        <p:txBody>
          <a:bodyPr rtlCol="0" anchor="ctr">
            <a:normAutofit fontScale="90000"/>
          </a:bodyPr>
          <a:lstStyle/>
          <a:p>
            <a:pPr rtl="0"/>
            <a:r>
              <a:rPr lang="en-GB" noProof="0" dirty="0"/>
              <a:t>The Origins &amp; fundamentals of Signal Detection Theory</a:t>
            </a:r>
          </a:p>
        </p:txBody>
      </p:sp>
      <p:sp>
        <p:nvSpPr>
          <p:cNvPr id="7" name="Podtytuł 6"/>
          <p:cNvSpPr>
            <a:spLocks noGrp="1"/>
          </p:cNvSpPr>
          <p:nvPr>
            <p:ph type="subTitle" idx="1"/>
          </p:nvPr>
        </p:nvSpPr>
        <p:spPr>
          <a:xfrm>
            <a:off x="1104900" y="4511784"/>
            <a:ext cx="5734050" cy="955565"/>
          </a:xfrm>
        </p:spPr>
        <p:txBody>
          <a:bodyPr rtlCol="0">
            <a:normAutofit/>
          </a:bodyPr>
          <a:lstStyle/>
          <a:p>
            <a:pPr rtl="0">
              <a:spcAft>
                <a:spcPts val="600"/>
              </a:spcAft>
            </a:pPr>
            <a:r>
              <a:rPr lang="en-GB" noProof="0" dirty="0"/>
              <a:t>From Radar Screens to Human Judgment</a:t>
            </a:r>
          </a:p>
        </p:txBody>
      </p:sp>
      <p:pic>
        <p:nvPicPr>
          <p:cNvPr id="12" name="Symbol zastępczy obrazu 11" descr="Obraz zawierający zrzut ekranu, ściana, w pomieszczeniu, sztuka&#10;&#10;Zawartość wygenerowana przez sztuczną inteligencję może być niepoprawna.">
            <a:extLst>
              <a:ext uri="{FF2B5EF4-FFF2-40B4-BE49-F238E27FC236}">
                <a16:creationId xmlns:a16="http://schemas.microsoft.com/office/drawing/2014/main" id="{C58D5130-3DCF-65FB-A9CC-201068AE36C4}"/>
              </a:ext>
            </a:extLst>
          </p:cNvPr>
          <p:cNvPicPr>
            <a:picLocks noGrp="1" noChangeAspect="1"/>
          </p:cNvPicPr>
          <p:nvPr>
            <p:ph type="pic" sz="quarter" idx="13"/>
          </p:nvPr>
        </p:nvPicPr>
        <p:blipFill>
          <a:blip r:embed="rId3"/>
          <a:srcRect t="9613" b="9613"/>
          <a:stretch>
            <a:fillRect/>
          </a:stretch>
        </p:blipFill>
        <p:spPr/>
      </p:pic>
      <p:sp>
        <p:nvSpPr>
          <p:cNvPr id="2" name="Podtytuł 6">
            <a:extLst>
              <a:ext uri="{FF2B5EF4-FFF2-40B4-BE49-F238E27FC236}">
                <a16:creationId xmlns:a16="http://schemas.microsoft.com/office/drawing/2014/main" id="{6D210440-ED2F-104C-D34D-F6408BFA31E0}"/>
              </a:ext>
            </a:extLst>
          </p:cNvPr>
          <p:cNvSpPr txBox="1">
            <a:spLocks/>
          </p:cNvSpPr>
          <p:nvPr/>
        </p:nvSpPr>
        <p:spPr>
          <a:xfrm>
            <a:off x="171838" y="6033064"/>
            <a:ext cx="6266284" cy="95556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buFont typeface="Wingdings" panose="05000000000000000000" pitchFamily="2" charset="2"/>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9pPr>
          </a:lstStyle>
          <a:p>
            <a:pPr>
              <a:spcAft>
                <a:spcPts val="600"/>
              </a:spcAft>
            </a:pPr>
            <a:r>
              <a:rPr lang="en-GB" dirty="0">
                <a:solidFill>
                  <a:srgbClr val="FFFFF3"/>
                </a:solidFill>
              </a:rPr>
              <a:t>Miko</a:t>
            </a:r>
            <a:r>
              <a:rPr lang="pl-PL" dirty="0" err="1">
                <a:solidFill>
                  <a:srgbClr val="FFFFF3"/>
                </a:solidFill>
              </a:rPr>
              <a:t>łaj</a:t>
            </a:r>
            <a:r>
              <a:rPr lang="pl-PL" dirty="0">
                <a:solidFill>
                  <a:srgbClr val="FFFFF3"/>
                </a:solidFill>
              </a:rPr>
              <a:t> Wieczór, M.A.</a:t>
            </a:r>
          </a:p>
          <a:p>
            <a:pPr>
              <a:spcAft>
                <a:spcPts val="600"/>
              </a:spcAft>
            </a:pPr>
            <a:r>
              <a:rPr lang="pl-PL" dirty="0" err="1">
                <a:solidFill>
                  <a:srgbClr val="FFFFF3"/>
                </a:solidFill>
              </a:rPr>
              <a:t>Faculty</a:t>
            </a:r>
            <a:r>
              <a:rPr lang="pl-PL" dirty="0">
                <a:solidFill>
                  <a:srgbClr val="FFFFF3"/>
                </a:solidFill>
              </a:rPr>
              <a:t> of </a:t>
            </a:r>
            <a:r>
              <a:rPr lang="pl-PL" dirty="0" err="1">
                <a:solidFill>
                  <a:srgbClr val="FFFFF3"/>
                </a:solidFill>
              </a:rPr>
              <a:t>Psychology</a:t>
            </a:r>
            <a:r>
              <a:rPr lang="pl-PL" dirty="0">
                <a:solidFill>
                  <a:srgbClr val="FFFFF3"/>
                </a:solidFill>
              </a:rPr>
              <a:t> and </a:t>
            </a:r>
            <a:r>
              <a:rPr lang="pl-PL" dirty="0" err="1">
                <a:solidFill>
                  <a:srgbClr val="FFFFF3"/>
                </a:solidFill>
              </a:rPr>
              <a:t>Cognitive</a:t>
            </a:r>
            <a:r>
              <a:rPr lang="pl-PL" dirty="0">
                <a:solidFill>
                  <a:srgbClr val="FFFFF3"/>
                </a:solidFill>
              </a:rPr>
              <a:t> Science, AMU </a:t>
            </a:r>
            <a:r>
              <a:rPr lang="pl-PL" dirty="0" err="1">
                <a:solidFill>
                  <a:srgbClr val="FFFFF3"/>
                </a:solidFill>
              </a:rPr>
              <a:t>Poznan</a:t>
            </a:r>
            <a:endParaRPr lang="en-GB" dirty="0">
              <a:solidFill>
                <a:srgbClr val="FFFFF3"/>
              </a:solidFill>
            </a:endParaRPr>
          </a:p>
        </p:txBody>
      </p:sp>
      <p:pic>
        <p:nvPicPr>
          <p:cNvPr id="4" name="Picture 3">
            <a:extLst>
              <a:ext uri="{FF2B5EF4-FFF2-40B4-BE49-F238E27FC236}">
                <a16:creationId xmlns:a16="http://schemas.microsoft.com/office/drawing/2014/main" id="{AAB024E9-AAE0-BF7D-CC39-6B6F1D9CC26B}"/>
              </a:ext>
            </a:extLst>
          </p:cNvPr>
          <p:cNvPicPr>
            <a:picLocks noChangeAspect="1"/>
          </p:cNvPicPr>
          <p:nvPr/>
        </p:nvPicPr>
        <p:blipFill>
          <a:blip r:embed="rId4">
            <a:duotone>
              <a:prstClr val="black"/>
              <a:schemeClr val="accent6">
                <a:tint val="45000"/>
                <a:satMod val="400000"/>
              </a:schemeClr>
            </a:duotone>
          </a:blip>
          <a:stretch>
            <a:fillRect/>
          </a:stretch>
        </p:blipFill>
        <p:spPr>
          <a:xfrm>
            <a:off x="10073069" y="0"/>
            <a:ext cx="2118931" cy="559880"/>
          </a:xfrm>
          <a:prstGeom prst="rect">
            <a:avLst/>
          </a:prstGeo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en-GB" noProof="0" dirty="0"/>
              <a:t>Distributions of signal and noise</a:t>
            </a:r>
          </a:p>
        </p:txBody>
      </p:sp>
      <p:sp>
        <p:nvSpPr>
          <p:cNvPr id="8" name="Dowolny kształt: kształt 7">
            <a:extLst>
              <a:ext uri="{FF2B5EF4-FFF2-40B4-BE49-F238E27FC236}">
                <a16:creationId xmlns:a16="http://schemas.microsoft.com/office/drawing/2014/main" id="{27D2E703-B2B3-1F7F-C586-C0358184C0D9}"/>
              </a:ext>
            </a:extLst>
          </p:cNvPr>
          <p:cNvSpPr/>
          <p:nvPr/>
        </p:nvSpPr>
        <p:spPr>
          <a:xfrm>
            <a:off x="2500605" y="3536749"/>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Dowolny kształt: kształt 9">
            <a:extLst>
              <a:ext uri="{FF2B5EF4-FFF2-40B4-BE49-F238E27FC236}">
                <a16:creationId xmlns:a16="http://schemas.microsoft.com/office/drawing/2014/main" id="{F74A05C0-2C98-1525-6710-857FB0C7D594}"/>
              </a:ext>
            </a:extLst>
          </p:cNvPr>
          <p:cNvSpPr/>
          <p:nvPr/>
        </p:nvSpPr>
        <p:spPr>
          <a:xfrm>
            <a:off x="4319379" y="3557568"/>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2" name="Łącznik prosty ze strzałką 11">
            <a:extLst>
              <a:ext uri="{FF2B5EF4-FFF2-40B4-BE49-F238E27FC236}">
                <a16:creationId xmlns:a16="http://schemas.microsoft.com/office/drawing/2014/main" id="{441EBDD2-28A4-7462-AFAB-4A71A5E5204C}"/>
              </a:ext>
            </a:extLst>
          </p:cNvPr>
          <p:cNvCxnSpPr>
            <a:cxnSpLocks/>
          </p:cNvCxnSpPr>
          <p:nvPr/>
        </p:nvCxnSpPr>
        <p:spPr>
          <a:xfrm>
            <a:off x="2397968" y="5547415"/>
            <a:ext cx="7212563"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D62DFDBC-CCED-1FA5-3C19-398A296838FE}"/>
              </a:ext>
            </a:extLst>
          </p:cNvPr>
          <p:cNvCxnSpPr>
            <a:cxnSpLocks/>
          </p:cNvCxnSpPr>
          <p:nvPr/>
        </p:nvCxnSpPr>
        <p:spPr>
          <a:xfrm flipV="1">
            <a:off x="2397968" y="2852057"/>
            <a:ext cx="0" cy="269535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pole tekstowe 37">
            <a:extLst>
              <a:ext uri="{FF2B5EF4-FFF2-40B4-BE49-F238E27FC236}">
                <a16:creationId xmlns:a16="http://schemas.microsoft.com/office/drawing/2014/main" id="{77764D3C-55A6-8AA4-5B2F-A6CCA6581F80}"/>
              </a:ext>
            </a:extLst>
          </p:cNvPr>
          <p:cNvSpPr txBox="1"/>
          <p:nvPr/>
        </p:nvSpPr>
        <p:spPr>
          <a:xfrm>
            <a:off x="3971274" y="2516678"/>
            <a:ext cx="1677313" cy="646331"/>
          </a:xfrm>
          <a:prstGeom prst="rect">
            <a:avLst/>
          </a:prstGeom>
          <a:noFill/>
        </p:spPr>
        <p:txBody>
          <a:bodyPr wrap="square" rtlCol="0">
            <a:spAutoFit/>
          </a:bodyPr>
          <a:lstStyle/>
          <a:p>
            <a:pPr algn="ctr"/>
            <a:r>
              <a:rPr lang="en-GB" b="1" noProof="0" dirty="0"/>
              <a:t>Noise only distribution</a:t>
            </a:r>
          </a:p>
        </p:txBody>
      </p:sp>
      <p:sp>
        <p:nvSpPr>
          <p:cNvPr id="39" name="pole tekstowe 38">
            <a:extLst>
              <a:ext uri="{FF2B5EF4-FFF2-40B4-BE49-F238E27FC236}">
                <a16:creationId xmlns:a16="http://schemas.microsoft.com/office/drawing/2014/main" id="{66CFD7A4-9288-31DB-C1C3-D3E1375C9F69}"/>
              </a:ext>
            </a:extLst>
          </p:cNvPr>
          <p:cNvSpPr txBox="1"/>
          <p:nvPr/>
        </p:nvSpPr>
        <p:spPr>
          <a:xfrm>
            <a:off x="6004249" y="2551431"/>
            <a:ext cx="1677314" cy="646331"/>
          </a:xfrm>
          <a:prstGeom prst="rect">
            <a:avLst/>
          </a:prstGeom>
          <a:noFill/>
        </p:spPr>
        <p:txBody>
          <a:bodyPr wrap="square" rtlCol="0">
            <a:spAutoFit/>
          </a:bodyPr>
          <a:lstStyle/>
          <a:p>
            <a:pPr algn="ctr"/>
            <a:r>
              <a:rPr lang="en-GB" b="1" noProof="0" dirty="0"/>
              <a:t>Signal + noise distribution</a:t>
            </a:r>
          </a:p>
        </p:txBody>
      </p:sp>
      <p:sp>
        <p:nvSpPr>
          <p:cNvPr id="40" name="pole tekstowe 39">
            <a:extLst>
              <a:ext uri="{FF2B5EF4-FFF2-40B4-BE49-F238E27FC236}">
                <a16:creationId xmlns:a16="http://schemas.microsoft.com/office/drawing/2014/main" id="{29DB8D1F-312A-FC12-D5DC-16D860C5AEC5}"/>
              </a:ext>
            </a:extLst>
          </p:cNvPr>
          <p:cNvSpPr txBox="1"/>
          <p:nvPr/>
        </p:nvSpPr>
        <p:spPr>
          <a:xfrm>
            <a:off x="9713167" y="5218922"/>
            <a:ext cx="2202909" cy="646331"/>
          </a:xfrm>
          <a:prstGeom prst="rect">
            <a:avLst/>
          </a:prstGeom>
          <a:noFill/>
        </p:spPr>
        <p:txBody>
          <a:bodyPr wrap="square" rtlCol="0">
            <a:spAutoFit/>
          </a:bodyPr>
          <a:lstStyle/>
          <a:p>
            <a:r>
              <a:rPr lang="en-GB" b="1" noProof="0" dirty="0"/>
              <a:t>Stimulus/evidence strength axis</a:t>
            </a:r>
          </a:p>
        </p:txBody>
      </p:sp>
      <p:sp>
        <p:nvSpPr>
          <p:cNvPr id="41" name="pole tekstowe 40">
            <a:extLst>
              <a:ext uri="{FF2B5EF4-FFF2-40B4-BE49-F238E27FC236}">
                <a16:creationId xmlns:a16="http://schemas.microsoft.com/office/drawing/2014/main" id="{A379F98C-F9F6-335C-04A5-94CC2586E1FE}"/>
              </a:ext>
            </a:extLst>
          </p:cNvPr>
          <p:cNvSpPr txBox="1"/>
          <p:nvPr/>
        </p:nvSpPr>
        <p:spPr>
          <a:xfrm>
            <a:off x="924311" y="2781858"/>
            <a:ext cx="1296376" cy="646331"/>
          </a:xfrm>
          <a:prstGeom prst="rect">
            <a:avLst/>
          </a:prstGeom>
          <a:noFill/>
        </p:spPr>
        <p:txBody>
          <a:bodyPr wrap="square" rtlCol="0">
            <a:spAutoFit/>
          </a:bodyPr>
          <a:lstStyle/>
          <a:p>
            <a:pPr algn="r"/>
            <a:r>
              <a:rPr lang="en-GB" noProof="0" dirty="0"/>
              <a:t>Probability axis</a:t>
            </a:r>
          </a:p>
        </p:txBody>
      </p:sp>
      <p:cxnSp>
        <p:nvCxnSpPr>
          <p:cNvPr id="61" name="Łącznik prosty 60">
            <a:extLst>
              <a:ext uri="{FF2B5EF4-FFF2-40B4-BE49-F238E27FC236}">
                <a16:creationId xmlns:a16="http://schemas.microsoft.com/office/drawing/2014/main" id="{37855E21-D3AB-E807-E92F-40E3DEBEA6CF}"/>
              </a:ext>
            </a:extLst>
          </p:cNvPr>
          <p:cNvCxnSpPr/>
          <p:nvPr/>
        </p:nvCxnSpPr>
        <p:spPr>
          <a:xfrm>
            <a:off x="5901130" y="1782147"/>
            <a:ext cx="0" cy="448802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pole tekstowe 61">
            <a:extLst>
              <a:ext uri="{FF2B5EF4-FFF2-40B4-BE49-F238E27FC236}">
                <a16:creationId xmlns:a16="http://schemas.microsoft.com/office/drawing/2014/main" id="{D47FDB1C-A995-B897-F98B-D403BBE53FD9}"/>
              </a:ext>
            </a:extLst>
          </p:cNvPr>
          <p:cNvSpPr txBox="1"/>
          <p:nvPr/>
        </p:nvSpPr>
        <p:spPr>
          <a:xfrm>
            <a:off x="5062473" y="1643738"/>
            <a:ext cx="1677313" cy="369332"/>
          </a:xfrm>
          <a:prstGeom prst="rect">
            <a:avLst/>
          </a:prstGeom>
          <a:noFill/>
        </p:spPr>
        <p:txBody>
          <a:bodyPr wrap="square" rtlCol="0">
            <a:spAutoFit/>
          </a:bodyPr>
          <a:lstStyle/>
          <a:p>
            <a:pPr algn="ctr"/>
            <a:r>
              <a:rPr lang="en-GB" b="1" noProof="0" dirty="0"/>
              <a:t>NO	YES</a:t>
            </a:r>
          </a:p>
        </p:txBody>
      </p:sp>
      <p:sp>
        <p:nvSpPr>
          <p:cNvPr id="63" name="pole tekstowe 62">
            <a:extLst>
              <a:ext uri="{FF2B5EF4-FFF2-40B4-BE49-F238E27FC236}">
                <a16:creationId xmlns:a16="http://schemas.microsoft.com/office/drawing/2014/main" id="{CA110305-7120-6662-71A9-B90AE0B1FC67}"/>
              </a:ext>
            </a:extLst>
          </p:cNvPr>
          <p:cNvSpPr txBox="1"/>
          <p:nvPr/>
        </p:nvSpPr>
        <p:spPr>
          <a:xfrm>
            <a:off x="3442997" y="6030465"/>
            <a:ext cx="1306284" cy="646331"/>
          </a:xfrm>
          <a:prstGeom prst="rect">
            <a:avLst/>
          </a:prstGeom>
          <a:noFill/>
        </p:spPr>
        <p:txBody>
          <a:bodyPr wrap="square" rtlCol="0">
            <a:spAutoFit/>
          </a:bodyPr>
          <a:lstStyle/>
          <a:p>
            <a:pPr algn="ctr"/>
            <a:r>
              <a:rPr lang="en-GB" b="1" noProof="0" dirty="0"/>
              <a:t>(Decision) Criterion</a:t>
            </a:r>
          </a:p>
        </p:txBody>
      </p:sp>
      <p:cxnSp>
        <p:nvCxnSpPr>
          <p:cNvPr id="65" name="Łącznik prosty ze strzałką 64">
            <a:extLst>
              <a:ext uri="{FF2B5EF4-FFF2-40B4-BE49-F238E27FC236}">
                <a16:creationId xmlns:a16="http://schemas.microsoft.com/office/drawing/2014/main" id="{611C94AE-E15C-A7A7-F945-D1FC28508126}"/>
              </a:ext>
            </a:extLst>
          </p:cNvPr>
          <p:cNvCxnSpPr>
            <a:cxnSpLocks/>
            <a:stCxn id="63" idx="3"/>
          </p:cNvCxnSpPr>
          <p:nvPr/>
        </p:nvCxnSpPr>
        <p:spPr>
          <a:xfrm flipV="1">
            <a:off x="4749281" y="5907221"/>
            <a:ext cx="1040767" cy="44641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9E1B-7148-3BCF-0558-6E8F5EBC19F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04E067D-EB06-DCC5-43A7-18AA296181D8}"/>
              </a:ext>
            </a:extLst>
          </p:cNvPr>
          <p:cNvSpPr>
            <a:spLocks noGrp="1"/>
          </p:cNvSpPr>
          <p:nvPr>
            <p:ph type="title"/>
          </p:nvPr>
        </p:nvSpPr>
        <p:spPr/>
        <p:txBody>
          <a:bodyPr rtlCol="0"/>
          <a:lstStyle/>
          <a:p>
            <a:pPr rtl="0"/>
            <a:r>
              <a:rPr lang="en-GB" noProof="0" dirty="0"/>
              <a:t>Distributions of signal and noise</a:t>
            </a:r>
          </a:p>
        </p:txBody>
      </p:sp>
      <p:sp>
        <p:nvSpPr>
          <p:cNvPr id="8" name="Dowolny kształt: kształt 7">
            <a:extLst>
              <a:ext uri="{FF2B5EF4-FFF2-40B4-BE49-F238E27FC236}">
                <a16:creationId xmlns:a16="http://schemas.microsoft.com/office/drawing/2014/main" id="{B546D67D-1B62-C465-AA6C-EA3CAF69013D}"/>
              </a:ext>
            </a:extLst>
          </p:cNvPr>
          <p:cNvSpPr/>
          <p:nvPr/>
        </p:nvSpPr>
        <p:spPr>
          <a:xfrm>
            <a:off x="2332654" y="3256831"/>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Dowolny kształt: kształt 9">
            <a:extLst>
              <a:ext uri="{FF2B5EF4-FFF2-40B4-BE49-F238E27FC236}">
                <a16:creationId xmlns:a16="http://schemas.microsoft.com/office/drawing/2014/main" id="{D90668B1-35CC-0967-80F2-000C7BC83549}"/>
              </a:ext>
            </a:extLst>
          </p:cNvPr>
          <p:cNvSpPr/>
          <p:nvPr/>
        </p:nvSpPr>
        <p:spPr>
          <a:xfrm>
            <a:off x="4151428" y="3277650"/>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2" name="Łącznik prosty ze strzałką 11">
            <a:extLst>
              <a:ext uri="{FF2B5EF4-FFF2-40B4-BE49-F238E27FC236}">
                <a16:creationId xmlns:a16="http://schemas.microsoft.com/office/drawing/2014/main" id="{9279926C-8B91-2FF5-F68B-976AB002CD1E}"/>
              </a:ext>
            </a:extLst>
          </p:cNvPr>
          <p:cNvCxnSpPr>
            <a:cxnSpLocks/>
          </p:cNvCxnSpPr>
          <p:nvPr/>
        </p:nvCxnSpPr>
        <p:spPr>
          <a:xfrm>
            <a:off x="2230017" y="5267497"/>
            <a:ext cx="7212563"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9529B808-83E4-0F5D-9871-384B2A84005E}"/>
              </a:ext>
            </a:extLst>
          </p:cNvPr>
          <p:cNvCxnSpPr>
            <a:cxnSpLocks/>
          </p:cNvCxnSpPr>
          <p:nvPr/>
        </p:nvCxnSpPr>
        <p:spPr>
          <a:xfrm flipV="1">
            <a:off x="2230017" y="2572139"/>
            <a:ext cx="0" cy="269535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pole tekstowe 39">
            <a:extLst>
              <a:ext uri="{FF2B5EF4-FFF2-40B4-BE49-F238E27FC236}">
                <a16:creationId xmlns:a16="http://schemas.microsoft.com/office/drawing/2014/main" id="{E55057AE-5973-CD1C-5A0B-8F6EDA3E1CCC}"/>
              </a:ext>
            </a:extLst>
          </p:cNvPr>
          <p:cNvSpPr txBox="1"/>
          <p:nvPr/>
        </p:nvSpPr>
        <p:spPr>
          <a:xfrm>
            <a:off x="9545216" y="4939004"/>
            <a:ext cx="2202909" cy="646331"/>
          </a:xfrm>
          <a:prstGeom prst="rect">
            <a:avLst/>
          </a:prstGeom>
          <a:noFill/>
        </p:spPr>
        <p:txBody>
          <a:bodyPr wrap="square" rtlCol="0">
            <a:spAutoFit/>
          </a:bodyPr>
          <a:lstStyle/>
          <a:p>
            <a:r>
              <a:rPr lang="en-GB" b="1" noProof="0" dirty="0"/>
              <a:t>Stimulus/evidence strength axis</a:t>
            </a:r>
          </a:p>
        </p:txBody>
      </p:sp>
      <p:cxnSp>
        <p:nvCxnSpPr>
          <p:cNvPr id="61" name="Łącznik prosty 60">
            <a:extLst>
              <a:ext uri="{FF2B5EF4-FFF2-40B4-BE49-F238E27FC236}">
                <a16:creationId xmlns:a16="http://schemas.microsoft.com/office/drawing/2014/main" id="{621247CA-3A33-6AB9-857A-77D603110016}"/>
              </a:ext>
            </a:extLst>
          </p:cNvPr>
          <p:cNvCxnSpPr>
            <a:cxnSpLocks/>
          </p:cNvCxnSpPr>
          <p:nvPr/>
        </p:nvCxnSpPr>
        <p:spPr>
          <a:xfrm>
            <a:off x="5733179" y="2572139"/>
            <a:ext cx="0" cy="341811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pole tekstowe 61">
            <a:extLst>
              <a:ext uri="{FF2B5EF4-FFF2-40B4-BE49-F238E27FC236}">
                <a16:creationId xmlns:a16="http://schemas.microsoft.com/office/drawing/2014/main" id="{C3FD6F13-496B-ABD6-685D-6FAC2AA94404}"/>
              </a:ext>
            </a:extLst>
          </p:cNvPr>
          <p:cNvSpPr txBox="1"/>
          <p:nvPr/>
        </p:nvSpPr>
        <p:spPr>
          <a:xfrm>
            <a:off x="4892510" y="2536642"/>
            <a:ext cx="1677313" cy="369332"/>
          </a:xfrm>
          <a:prstGeom prst="rect">
            <a:avLst/>
          </a:prstGeom>
          <a:noFill/>
        </p:spPr>
        <p:txBody>
          <a:bodyPr wrap="square" rtlCol="0">
            <a:spAutoFit/>
          </a:bodyPr>
          <a:lstStyle/>
          <a:p>
            <a:pPr algn="ctr"/>
            <a:r>
              <a:rPr lang="en-GB" b="1" noProof="0" dirty="0"/>
              <a:t>NO	YES</a:t>
            </a:r>
          </a:p>
        </p:txBody>
      </p:sp>
      <p:sp>
        <p:nvSpPr>
          <p:cNvPr id="63" name="pole tekstowe 62">
            <a:extLst>
              <a:ext uri="{FF2B5EF4-FFF2-40B4-BE49-F238E27FC236}">
                <a16:creationId xmlns:a16="http://schemas.microsoft.com/office/drawing/2014/main" id="{439819F1-5303-4066-5BC0-E3DEBC1DB43C}"/>
              </a:ext>
            </a:extLst>
          </p:cNvPr>
          <p:cNvSpPr txBox="1"/>
          <p:nvPr/>
        </p:nvSpPr>
        <p:spPr>
          <a:xfrm>
            <a:off x="3900197" y="5750547"/>
            <a:ext cx="681132" cy="369332"/>
          </a:xfrm>
          <a:prstGeom prst="rect">
            <a:avLst/>
          </a:prstGeom>
          <a:noFill/>
        </p:spPr>
        <p:txBody>
          <a:bodyPr wrap="square" rtlCol="0">
            <a:spAutoFit/>
          </a:bodyPr>
          <a:lstStyle/>
          <a:p>
            <a:pPr algn="ctr"/>
            <a:r>
              <a:rPr lang="en-GB" b="1" noProof="0" dirty="0"/>
              <a:t>Miss</a:t>
            </a:r>
          </a:p>
        </p:txBody>
      </p:sp>
      <p:cxnSp>
        <p:nvCxnSpPr>
          <p:cNvPr id="65" name="Łącznik prosty ze strzałką 64">
            <a:extLst>
              <a:ext uri="{FF2B5EF4-FFF2-40B4-BE49-F238E27FC236}">
                <a16:creationId xmlns:a16="http://schemas.microsoft.com/office/drawing/2014/main" id="{F40F8F0A-995B-5DD4-D522-604088F4BE4F}"/>
              </a:ext>
            </a:extLst>
          </p:cNvPr>
          <p:cNvCxnSpPr>
            <a:cxnSpLocks/>
            <a:stCxn id="63" idx="3"/>
          </p:cNvCxnSpPr>
          <p:nvPr/>
        </p:nvCxnSpPr>
        <p:spPr>
          <a:xfrm flipV="1">
            <a:off x="4581329" y="5159829"/>
            <a:ext cx="643814" cy="77538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53B9B945-95D4-F705-1B17-68B7A58017F7}"/>
              </a:ext>
            </a:extLst>
          </p:cNvPr>
          <p:cNvCxnSpPr/>
          <p:nvPr/>
        </p:nvCxnSpPr>
        <p:spPr>
          <a:xfrm>
            <a:off x="5480636" y="4646645"/>
            <a:ext cx="252543" cy="29235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Łącznik prosty 6">
            <a:extLst>
              <a:ext uri="{FF2B5EF4-FFF2-40B4-BE49-F238E27FC236}">
                <a16:creationId xmlns:a16="http://schemas.microsoft.com/office/drawing/2014/main" id="{80E4D55D-5C94-F98F-07E9-E1B19B9BAA2A}"/>
              </a:ext>
            </a:extLst>
          </p:cNvPr>
          <p:cNvCxnSpPr>
            <a:cxnSpLocks/>
          </p:cNvCxnSpPr>
          <p:nvPr/>
        </p:nvCxnSpPr>
        <p:spPr>
          <a:xfrm>
            <a:off x="5352890" y="4754313"/>
            <a:ext cx="380288" cy="40551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Łącznik prosty 10">
            <a:extLst>
              <a:ext uri="{FF2B5EF4-FFF2-40B4-BE49-F238E27FC236}">
                <a16:creationId xmlns:a16="http://schemas.microsoft.com/office/drawing/2014/main" id="{2EB855AF-E692-1153-5C61-3FC3B88923FF}"/>
              </a:ext>
            </a:extLst>
          </p:cNvPr>
          <p:cNvCxnSpPr>
            <a:cxnSpLocks/>
          </p:cNvCxnSpPr>
          <p:nvPr/>
        </p:nvCxnSpPr>
        <p:spPr>
          <a:xfrm>
            <a:off x="5214064" y="4882800"/>
            <a:ext cx="380288" cy="40551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Łącznik prosty 13">
            <a:extLst>
              <a:ext uri="{FF2B5EF4-FFF2-40B4-BE49-F238E27FC236}">
                <a16:creationId xmlns:a16="http://schemas.microsoft.com/office/drawing/2014/main" id="{0A2AFD6E-C6F0-E7DA-C55A-F6630292BB34}"/>
              </a:ext>
            </a:extLst>
          </p:cNvPr>
          <p:cNvCxnSpPr>
            <a:cxnSpLocks/>
          </p:cNvCxnSpPr>
          <p:nvPr/>
        </p:nvCxnSpPr>
        <p:spPr>
          <a:xfrm>
            <a:off x="5060680" y="5000496"/>
            <a:ext cx="228337" cy="24618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Łącznik prosty 15">
            <a:extLst>
              <a:ext uri="{FF2B5EF4-FFF2-40B4-BE49-F238E27FC236}">
                <a16:creationId xmlns:a16="http://schemas.microsoft.com/office/drawing/2014/main" id="{61D9865C-B9B1-901C-E850-207F9869E2CA}"/>
              </a:ext>
            </a:extLst>
          </p:cNvPr>
          <p:cNvCxnSpPr>
            <a:cxnSpLocks/>
          </p:cNvCxnSpPr>
          <p:nvPr/>
        </p:nvCxnSpPr>
        <p:spPr>
          <a:xfrm>
            <a:off x="4844855" y="5082831"/>
            <a:ext cx="158400" cy="1638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2DCA3938-CAE1-C0BD-F614-A32B972F063A}"/>
              </a:ext>
            </a:extLst>
          </p:cNvPr>
          <p:cNvCxnSpPr>
            <a:cxnSpLocks/>
          </p:cNvCxnSpPr>
          <p:nvPr/>
        </p:nvCxnSpPr>
        <p:spPr>
          <a:xfrm flipH="1">
            <a:off x="5745296" y="4926789"/>
            <a:ext cx="186553" cy="16461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5966351A-72FA-A85D-951D-5F5CEECBBBD5}"/>
              </a:ext>
            </a:extLst>
          </p:cNvPr>
          <p:cNvCxnSpPr>
            <a:cxnSpLocks/>
          </p:cNvCxnSpPr>
          <p:nvPr/>
        </p:nvCxnSpPr>
        <p:spPr>
          <a:xfrm flipH="1">
            <a:off x="6274201" y="5115095"/>
            <a:ext cx="186553" cy="16461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Łącznik prosty 20">
            <a:extLst>
              <a:ext uri="{FF2B5EF4-FFF2-40B4-BE49-F238E27FC236}">
                <a16:creationId xmlns:a16="http://schemas.microsoft.com/office/drawing/2014/main" id="{32CDF669-7269-7B7C-0DFF-A5BF379BE0AD}"/>
              </a:ext>
            </a:extLst>
          </p:cNvPr>
          <p:cNvCxnSpPr>
            <a:cxnSpLocks/>
          </p:cNvCxnSpPr>
          <p:nvPr/>
        </p:nvCxnSpPr>
        <p:spPr>
          <a:xfrm flipH="1">
            <a:off x="6040534" y="5082831"/>
            <a:ext cx="186553" cy="18466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Łącznik prosty 22">
            <a:extLst>
              <a:ext uri="{FF2B5EF4-FFF2-40B4-BE49-F238E27FC236}">
                <a16:creationId xmlns:a16="http://schemas.microsoft.com/office/drawing/2014/main" id="{C437E277-0038-B964-C92B-7466AE07F3D5}"/>
              </a:ext>
            </a:extLst>
          </p:cNvPr>
          <p:cNvCxnSpPr>
            <a:cxnSpLocks/>
          </p:cNvCxnSpPr>
          <p:nvPr/>
        </p:nvCxnSpPr>
        <p:spPr>
          <a:xfrm flipH="1">
            <a:off x="5856071" y="5005177"/>
            <a:ext cx="227778" cy="2386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2AD63628-6D3D-49D9-099F-2D1D82F993C5}"/>
              </a:ext>
            </a:extLst>
          </p:cNvPr>
          <p:cNvSpPr txBox="1"/>
          <p:nvPr/>
        </p:nvSpPr>
        <p:spPr>
          <a:xfrm>
            <a:off x="6310377" y="5683065"/>
            <a:ext cx="818209" cy="646331"/>
          </a:xfrm>
          <a:prstGeom prst="rect">
            <a:avLst/>
          </a:prstGeom>
          <a:noFill/>
        </p:spPr>
        <p:txBody>
          <a:bodyPr wrap="square" rtlCol="0">
            <a:spAutoFit/>
          </a:bodyPr>
          <a:lstStyle/>
          <a:p>
            <a:pPr algn="ctr"/>
            <a:r>
              <a:rPr lang="en-GB" b="1" noProof="0" dirty="0"/>
              <a:t>False alarm</a:t>
            </a:r>
          </a:p>
        </p:txBody>
      </p:sp>
      <p:cxnSp>
        <p:nvCxnSpPr>
          <p:cNvPr id="27" name="Łącznik prosty ze strzałką 26">
            <a:extLst>
              <a:ext uri="{FF2B5EF4-FFF2-40B4-BE49-F238E27FC236}">
                <a16:creationId xmlns:a16="http://schemas.microsoft.com/office/drawing/2014/main" id="{82F9C7B6-F320-2A47-EAE2-C64CD98CFCCD}"/>
              </a:ext>
            </a:extLst>
          </p:cNvPr>
          <p:cNvCxnSpPr>
            <a:cxnSpLocks/>
          </p:cNvCxnSpPr>
          <p:nvPr/>
        </p:nvCxnSpPr>
        <p:spPr>
          <a:xfrm flipH="1" flipV="1">
            <a:off x="6122920" y="5159829"/>
            <a:ext cx="553482" cy="49001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pole tekstowe 29">
            <a:extLst>
              <a:ext uri="{FF2B5EF4-FFF2-40B4-BE49-F238E27FC236}">
                <a16:creationId xmlns:a16="http://schemas.microsoft.com/office/drawing/2014/main" id="{5CB3FFF3-A0C1-D55E-5C9C-3F2A9EC9D51A}"/>
              </a:ext>
            </a:extLst>
          </p:cNvPr>
          <p:cNvSpPr txBox="1"/>
          <p:nvPr/>
        </p:nvSpPr>
        <p:spPr>
          <a:xfrm>
            <a:off x="6130500" y="4021002"/>
            <a:ext cx="818209" cy="369332"/>
          </a:xfrm>
          <a:prstGeom prst="rect">
            <a:avLst/>
          </a:prstGeom>
          <a:noFill/>
        </p:spPr>
        <p:txBody>
          <a:bodyPr wrap="square" rtlCol="0">
            <a:spAutoFit/>
          </a:bodyPr>
          <a:lstStyle/>
          <a:p>
            <a:pPr algn="ctr"/>
            <a:r>
              <a:rPr lang="en-GB" b="1" noProof="0" dirty="0"/>
              <a:t>Hit</a:t>
            </a:r>
          </a:p>
        </p:txBody>
      </p:sp>
      <p:sp>
        <p:nvSpPr>
          <p:cNvPr id="31" name="pole tekstowe 30">
            <a:extLst>
              <a:ext uri="{FF2B5EF4-FFF2-40B4-BE49-F238E27FC236}">
                <a16:creationId xmlns:a16="http://schemas.microsoft.com/office/drawing/2014/main" id="{EFEACFA0-B7C2-D4CD-9452-91B0B940089B}"/>
              </a:ext>
            </a:extLst>
          </p:cNvPr>
          <p:cNvSpPr txBox="1"/>
          <p:nvPr/>
        </p:nvSpPr>
        <p:spPr>
          <a:xfrm>
            <a:off x="4037345" y="3841740"/>
            <a:ext cx="1132450" cy="646331"/>
          </a:xfrm>
          <a:prstGeom prst="rect">
            <a:avLst/>
          </a:prstGeom>
          <a:noFill/>
        </p:spPr>
        <p:txBody>
          <a:bodyPr wrap="square" rtlCol="0">
            <a:spAutoFit/>
          </a:bodyPr>
          <a:lstStyle/>
          <a:p>
            <a:pPr algn="ctr"/>
            <a:r>
              <a:rPr lang="en-GB" b="1" noProof="0" dirty="0"/>
              <a:t>Correct rejection</a:t>
            </a:r>
          </a:p>
        </p:txBody>
      </p:sp>
      <p:cxnSp>
        <p:nvCxnSpPr>
          <p:cNvPr id="35" name="Łącznik prosty 34">
            <a:extLst>
              <a:ext uri="{FF2B5EF4-FFF2-40B4-BE49-F238E27FC236}">
                <a16:creationId xmlns:a16="http://schemas.microsoft.com/office/drawing/2014/main" id="{124EF3EC-9044-D3C7-F30D-19E8491C5BA3}"/>
              </a:ext>
            </a:extLst>
          </p:cNvPr>
          <p:cNvCxnSpPr>
            <a:cxnSpLocks/>
          </p:cNvCxnSpPr>
          <p:nvPr/>
        </p:nvCxnSpPr>
        <p:spPr>
          <a:xfrm>
            <a:off x="5606907" y="4369131"/>
            <a:ext cx="144688" cy="2013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0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en-GB" noProof="0" dirty="0"/>
              <a:t>Main assumptions of SDT</a:t>
            </a:r>
          </a:p>
        </p:txBody>
      </p:sp>
      <p:sp>
        <p:nvSpPr>
          <p:cNvPr id="3" name="Zawartość — symbol zastępczy 2"/>
          <p:cNvSpPr>
            <a:spLocks noGrp="1"/>
          </p:cNvSpPr>
          <p:nvPr>
            <p:ph sz="half" idx="1"/>
          </p:nvPr>
        </p:nvSpPr>
        <p:spPr>
          <a:xfrm>
            <a:off x="1104900" y="1600200"/>
            <a:ext cx="4670749" cy="4571999"/>
          </a:xfrm>
        </p:spPr>
        <p:txBody>
          <a:bodyPr rtlCol="0">
            <a:normAutofit lnSpcReduction="10000"/>
          </a:bodyPr>
          <a:lstStyle/>
          <a:p>
            <a:pPr marL="285750" indent="-285750">
              <a:buFont typeface="Arial" charset="0"/>
              <a:buChar char="•"/>
            </a:pPr>
            <a:r>
              <a:rPr lang="en-GB" sz="2000" noProof="0" dirty="0"/>
              <a:t>evidence (perceptual</a:t>
            </a:r>
            <a:r>
              <a:rPr lang="en-GB" noProof="0" dirty="0"/>
              <a:t>, memory, evidence in court etc</a:t>
            </a:r>
            <a:r>
              <a:rPr lang="en-GB" sz="2000" noProof="0" dirty="0"/>
              <a:t>.) is</a:t>
            </a:r>
            <a:r>
              <a:rPr lang="en-GB" noProof="0" dirty="0"/>
              <a:t> not binary, but</a:t>
            </a:r>
            <a:r>
              <a:rPr lang="en-GB" sz="2000" noProof="0" dirty="0"/>
              <a:t> </a:t>
            </a:r>
            <a:r>
              <a:rPr lang="en-GB" sz="2000" b="1" noProof="0" dirty="0"/>
              <a:t>graded</a:t>
            </a:r>
          </a:p>
          <a:p>
            <a:pPr marL="285750" indent="-285750">
              <a:buFont typeface="Arial" charset="0"/>
              <a:buChar char="•"/>
            </a:pPr>
            <a:r>
              <a:rPr lang="en-GB" sz="2000" noProof="0" dirty="0"/>
              <a:t>the amount of evidence typically </a:t>
            </a:r>
            <a:r>
              <a:rPr lang="en-GB" sz="2000" b="1" noProof="0" dirty="0"/>
              <a:t>distinguishes signal from noise</a:t>
            </a:r>
            <a:r>
              <a:rPr lang="en-GB" sz="2000" noProof="0" dirty="0"/>
              <a:t> – noise typically has less evidence than signal </a:t>
            </a:r>
          </a:p>
          <a:p>
            <a:pPr marL="285750" indent="-285750">
              <a:buFont typeface="Arial" charset="0"/>
              <a:buChar char="•"/>
            </a:pPr>
            <a:r>
              <a:rPr lang="en-GB" sz="2000" noProof="0" dirty="0"/>
              <a:t>Distributions of signal and noise</a:t>
            </a:r>
            <a:r>
              <a:rPr lang="en-GB" noProof="0" dirty="0"/>
              <a:t> are close to being normal distributions, and they both have the same shape (which is rarely the case)</a:t>
            </a:r>
          </a:p>
          <a:p>
            <a:pPr marL="285750" indent="-285750">
              <a:buFont typeface="Arial" charset="0"/>
              <a:buChar char="•"/>
            </a:pPr>
            <a:r>
              <a:rPr lang="en-GB" sz="2000" noProof="0" dirty="0"/>
              <a:t>Signal and noise </a:t>
            </a:r>
            <a:r>
              <a:rPr lang="en-GB" sz="2000" b="1" noProof="0" dirty="0"/>
              <a:t>overlaps</a:t>
            </a:r>
            <a:r>
              <a:rPr lang="en-GB" sz="2000" noProof="0" dirty="0"/>
              <a:t>, so some errors are </a:t>
            </a:r>
            <a:r>
              <a:rPr lang="en-GB" noProof="0" dirty="0"/>
              <a:t>i</a:t>
            </a:r>
            <a:r>
              <a:rPr lang="en-GB" sz="2000" noProof="0" dirty="0"/>
              <a:t>nevitable – there’s no perfect test or diagnostic method!</a:t>
            </a:r>
          </a:p>
        </p:txBody>
      </p:sp>
      <p:sp>
        <p:nvSpPr>
          <p:cNvPr id="5" name="Symbol zastępczy zawartości 4">
            <a:extLst>
              <a:ext uri="{FF2B5EF4-FFF2-40B4-BE49-F238E27FC236}">
                <a16:creationId xmlns:a16="http://schemas.microsoft.com/office/drawing/2014/main" id="{54D04D08-95B8-292E-27EA-3D121BE646BF}"/>
              </a:ext>
            </a:extLst>
          </p:cNvPr>
          <p:cNvSpPr>
            <a:spLocks noGrp="1"/>
          </p:cNvSpPr>
          <p:nvPr>
            <p:ph sz="half" idx="2"/>
          </p:nvPr>
        </p:nvSpPr>
        <p:spPr>
          <a:xfrm>
            <a:off x="6172202" y="2831841"/>
            <a:ext cx="4914900" cy="2262673"/>
          </a:xfrm>
        </p:spPr>
        <p:txBody>
          <a:bodyPr>
            <a:normAutofit lnSpcReduction="10000"/>
          </a:bodyPr>
          <a:lstStyle/>
          <a:p>
            <a:r>
              <a:rPr lang="en-GB" noProof="0" dirty="0"/>
              <a:t>NOTE! As mathematical model SDT aims for describing some phenomena precisely, but it does so, by sacrificing complexity of real-world situations (e.g. distributions of signal and noise may differ from each other) – it is a </a:t>
            </a:r>
            <a:r>
              <a:rPr lang="en-GB" b="1" noProof="0" dirty="0"/>
              <a:t>simplification </a:t>
            </a:r>
            <a:r>
              <a:rPr lang="en-GB" noProof="0" dirty="0"/>
              <a:t>(but still useful one!)</a:t>
            </a:r>
            <a:endParaRPr lang="en-GB" b="1" noProof="0" dirty="0"/>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C6C31-4441-5E29-3E33-06EE3324C87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645C26B-6448-B1BB-1CD8-59E1CA4594B2}"/>
              </a:ext>
            </a:extLst>
          </p:cNvPr>
          <p:cNvSpPr>
            <a:spLocks noGrp="1"/>
          </p:cNvSpPr>
          <p:nvPr>
            <p:ph type="title"/>
          </p:nvPr>
        </p:nvSpPr>
        <p:spPr/>
        <p:txBody>
          <a:bodyPr rtlCol="0"/>
          <a:lstStyle/>
          <a:p>
            <a:pPr rtl="0"/>
            <a:r>
              <a:rPr lang="en-GB" noProof="0" dirty="0"/>
              <a:t>What those distributions tells us?</a:t>
            </a:r>
          </a:p>
        </p:txBody>
      </p:sp>
      <p:pic>
        <p:nvPicPr>
          <p:cNvPr id="9" name="Picture 4" descr="Screen Shot 2016-11-22 at 13.51.40.png">
            <a:extLst>
              <a:ext uri="{FF2B5EF4-FFF2-40B4-BE49-F238E27FC236}">
                <a16:creationId xmlns:a16="http://schemas.microsoft.com/office/drawing/2014/main" id="{742C3F0E-4CD7-891D-6E7A-E4120AD6788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38550" y="1771931"/>
            <a:ext cx="4914900" cy="1657069"/>
          </a:xfrm>
          <a:prstGeom prst="rect">
            <a:avLst/>
          </a:prstGeom>
        </p:spPr>
      </p:pic>
      <p:pic>
        <p:nvPicPr>
          <p:cNvPr id="10" name="Picture 5" descr="Screen Shot 2016-11-22 at 13.52.34.png">
            <a:extLst>
              <a:ext uri="{FF2B5EF4-FFF2-40B4-BE49-F238E27FC236}">
                <a16:creationId xmlns:a16="http://schemas.microsoft.com/office/drawing/2014/main" id="{57AD727C-8C38-8C16-E8D0-B3A9930EF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550" y="4208656"/>
            <a:ext cx="4738346" cy="1674652"/>
          </a:xfrm>
          <a:prstGeom prst="rect">
            <a:avLst/>
          </a:prstGeom>
        </p:spPr>
      </p:pic>
      <p:sp>
        <p:nvSpPr>
          <p:cNvPr id="18" name="pole tekstowe 17">
            <a:extLst>
              <a:ext uri="{FF2B5EF4-FFF2-40B4-BE49-F238E27FC236}">
                <a16:creationId xmlns:a16="http://schemas.microsoft.com/office/drawing/2014/main" id="{CE840AD2-1391-199E-E5B7-2465D29579DC}"/>
              </a:ext>
            </a:extLst>
          </p:cNvPr>
          <p:cNvSpPr txBox="1"/>
          <p:nvPr/>
        </p:nvSpPr>
        <p:spPr>
          <a:xfrm>
            <a:off x="3638550" y="3429000"/>
            <a:ext cx="4848384" cy="646331"/>
          </a:xfrm>
          <a:prstGeom prst="rect">
            <a:avLst/>
          </a:prstGeom>
          <a:noFill/>
        </p:spPr>
        <p:txBody>
          <a:bodyPr wrap="square" rtlCol="0">
            <a:spAutoFit/>
          </a:bodyPr>
          <a:lstStyle/>
          <a:p>
            <a:pPr algn="ctr"/>
            <a:r>
              <a:rPr lang="en-GB" noProof="0" dirty="0"/>
              <a:t>More overlap = harder to distinguish between signal and noise</a:t>
            </a:r>
          </a:p>
        </p:txBody>
      </p:sp>
      <p:sp>
        <p:nvSpPr>
          <p:cNvPr id="19" name="pole tekstowe 18">
            <a:extLst>
              <a:ext uri="{FF2B5EF4-FFF2-40B4-BE49-F238E27FC236}">
                <a16:creationId xmlns:a16="http://schemas.microsoft.com/office/drawing/2014/main" id="{975A0006-E3A0-D3CD-DA37-845086E12F40}"/>
              </a:ext>
            </a:extLst>
          </p:cNvPr>
          <p:cNvSpPr txBox="1"/>
          <p:nvPr/>
        </p:nvSpPr>
        <p:spPr>
          <a:xfrm>
            <a:off x="3583531" y="5893188"/>
            <a:ext cx="4848384" cy="646331"/>
          </a:xfrm>
          <a:prstGeom prst="rect">
            <a:avLst/>
          </a:prstGeom>
          <a:noFill/>
        </p:spPr>
        <p:txBody>
          <a:bodyPr wrap="square" rtlCol="0">
            <a:spAutoFit/>
          </a:bodyPr>
          <a:lstStyle/>
          <a:p>
            <a:pPr algn="ctr"/>
            <a:r>
              <a:rPr lang="en-GB" noProof="0" dirty="0"/>
              <a:t>Less overlap = easier to distinguish between signal and noise</a:t>
            </a:r>
          </a:p>
        </p:txBody>
      </p:sp>
    </p:spTree>
    <p:extLst>
      <p:ext uri="{BB962C8B-B14F-4D97-AF65-F5344CB8AC3E}">
        <p14:creationId xmlns:p14="http://schemas.microsoft.com/office/powerpoint/2010/main" val="32130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2738E-F09C-C28E-9ACE-CF0DC1A5B75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471778F-C333-5B52-C165-8A2CCF3D58CD}"/>
              </a:ext>
            </a:extLst>
          </p:cNvPr>
          <p:cNvSpPr>
            <a:spLocks noGrp="1"/>
          </p:cNvSpPr>
          <p:nvPr>
            <p:ph type="title"/>
          </p:nvPr>
        </p:nvSpPr>
        <p:spPr/>
        <p:txBody>
          <a:bodyPr rtlCol="0"/>
          <a:lstStyle/>
          <a:p>
            <a:pPr rtl="0"/>
            <a:r>
              <a:rPr lang="en-GB" noProof="0" dirty="0"/>
              <a:t>d’ (</a:t>
            </a:r>
            <a:r>
              <a:rPr lang="en-GB" i="1" noProof="0" dirty="0"/>
              <a:t>d prime</a:t>
            </a:r>
            <a:r>
              <a:rPr lang="en-GB" noProof="0" dirty="0"/>
              <a:t>) as discrimination measure</a:t>
            </a:r>
          </a:p>
        </p:txBody>
      </p:sp>
      <p:sp>
        <p:nvSpPr>
          <p:cNvPr id="10" name="Dowolny kształt: kształt 9">
            <a:extLst>
              <a:ext uri="{FF2B5EF4-FFF2-40B4-BE49-F238E27FC236}">
                <a16:creationId xmlns:a16="http://schemas.microsoft.com/office/drawing/2014/main" id="{215DDCAF-60FA-ED3B-2428-6D125C08CA3C}"/>
              </a:ext>
            </a:extLst>
          </p:cNvPr>
          <p:cNvSpPr/>
          <p:nvPr/>
        </p:nvSpPr>
        <p:spPr>
          <a:xfrm>
            <a:off x="4319379" y="3557568"/>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2" name="Łącznik prosty ze strzałką 11">
            <a:extLst>
              <a:ext uri="{FF2B5EF4-FFF2-40B4-BE49-F238E27FC236}">
                <a16:creationId xmlns:a16="http://schemas.microsoft.com/office/drawing/2014/main" id="{7B7EDAB6-40F4-B920-D9A3-734F6A8B5CE4}"/>
              </a:ext>
            </a:extLst>
          </p:cNvPr>
          <p:cNvCxnSpPr/>
          <p:nvPr/>
        </p:nvCxnSpPr>
        <p:spPr>
          <a:xfrm>
            <a:off x="2397968" y="5547415"/>
            <a:ext cx="7212563"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9C808CAD-A90C-ACCE-1590-E43035B83334}"/>
              </a:ext>
            </a:extLst>
          </p:cNvPr>
          <p:cNvCxnSpPr>
            <a:cxnSpLocks/>
          </p:cNvCxnSpPr>
          <p:nvPr/>
        </p:nvCxnSpPr>
        <p:spPr>
          <a:xfrm flipV="1">
            <a:off x="2397968" y="2852057"/>
            <a:ext cx="0" cy="269535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Łącznik prosty 22">
            <a:extLst>
              <a:ext uri="{FF2B5EF4-FFF2-40B4-BE49-F238E27FC236}">
                <a16:creationId xmlns:a16="http://schemas.microsoft.com/office/drawing/2014/main" id="{DB316B78-903A-5425-DE1A-F1F7D89FB07F}"/>
              </a:ext>
            </a:extLst>
          </p:cNvPr>
          <p:cNvCxnSpPr>
            <a:cxnSpLocks/>
          </p:cNvCxnSpPr>
          <p:nvPr/>
        </p:nvCxnSpPr>
        <p:spPr>
          <a:xfrm flipH="1">
            <a:off x="5141168" y="5085184"/>
            <a:ext cx="799965" cy="46223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Łącznik prosty 23">
            <a:extLst>
              <a:ext uri="{FF2B5EF4-FFF2-40B4-BE49-F238E27FC236}">
                <a16:creationId xmlns:a16="http://schemas.microsoft.com/office/drawing/2014/main" id="{7C46E923-B413-C9EC-471F-E9A6A033B28E}"/>
              </a:ext>
            </a:extLst>
          </p:cNvPr>
          <p:cNvCxnSpPr>
            <a:cxnSpLocks/>
          </p:cNvCxnSpPr>
          <p:nvPr/>
        </p:nvCxnSpPr>
        <p:spPr>
          <a:xfrm flipH="1">
            <a:off x="5533053" y="5218922"/>
            <a:ext cx="598316" cy="32849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Łącznik prosty 25">
            <a:extLst>
              <a:ext uri="{FF2B5EF4-FFF2-40B4-BE49-F238E27FC236}">
                <a16:creationId xmlns:a16="http://schemas.microsoft.com/office/drawing/2014/main" id="{B227F0C6-69F1-13FF-5945-68E2A0718205}"/>
              </a:ext>
            </a:extLst>
          </p:cNvPr>
          <p:cNvCxnSpPr>
            <a:cxnSpLocks/>
          </p:cNvCxnSpPr>
          <p:nvPr/>
        </p:nvCxnSpPr>
        <p:spPr>
          <a:xfrm flipH="1">
            <a:off x="5924053" y="5330295"/>
            <a:ext cx="392771" cy="21712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Łącznik prosty 27">
            <a:extLst>
              <a:ext uri="{FF2B5EF4-FFF2-40B4-BE49-F238E27FC236}">
                <a16:creationId xmlns:a16="http://schemas.microsoft.com/office/drawing/2014/main" id="{A86AFEE9-6EEE-1DFC-8D3A-9923C2519A22}"/>
              </a:ext>
            </a:extLst>
          </p:cNvPr>
          <p:cNvCxnSpPr>
            <a:cxnSpLocks/>
          </p:cNvCxnSpPr>
          <p:nvPr/>
        </p:nvCxnSpPr>
        <p:spPr>
          <a:xfrm flipH="1">
            <a:off x="6384336" y="5383168"/>
            <a:ext cx="244370" cy="16424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pole tekstowe 39">
            <a:extLst>
              <a:ext uri="{FF2B5EF4-FFF2-40B4-BE49-F238E27FC236}">
                <a16:creationId xmlns:a16="http://schemas.microsoft.com/office/drawing/2014/main" id="{C271CF6B-7EC8-5AE8-5F55-3D06656915FD}"/>
              </a:ext>
            </a:extLst>
          </p:cNvPr>
          <p:cNvSpPr txBox="1"/>
          <p:nvPr/>
        </p:nvSpPr>
        <p:spPr>
          <a:xfrm>
            <a:off x="9713167" y="5218922"/>
            <a:ext cx="2202909" cy="646331"/>
          </a:xfrm>
          <a:prstGeom prst="rect">
            <a:avLst/>
          </a:prstGeom>
          <a:noFill/>
        </p:spPr>
        <p:txBody>
          <a:bodyPr wrap="square" rtlCol="0">
            <a:spAutoFit/>
          </a:bodyPr>
          <a:lstStyle/>
          <a:p>
            <a:r>
              <a:rPr lang="en-GB" noProof="0" dirty="0"/>
              <a:t>Stimulus/evidence strength axis</a:t>
            </a:r>
          </a:p>
        </p:txBody>
      </p:sp>
      <p:sp>
        <p:nvSpPr>
          <p:cNvPr id="41" name="pole tekstowe 40">
            <a:extLst>
              <a:ext uri="{FF2B5EF4-FFF2-40B4-BE49-F238E27FC236}">
                <a16:creationId xmlns:a16="http://schemas.microsoft.com/office/drawing/2014/main" id="{6A3376A0-3F61-BA74-4ED1-84BC0BD22BDF}"/>
              </a:ext>
            </a:extLst>
          </p:cNvPr>
          <p:cNvSpPr txBox="1"/>
          <p:nvPr/>
        </p:nvSpPr>
        <p:spPr>
          <a:xfrm>
            <a:off x="924311" y="2781858"/>
            <a:ext cx="1296376" cy="646331"/>
          </a:xfrm>
          <a:prstGeom prst="rect">
            <a:avLst/>
          </a:prstGeom>
          <a:noFill/>
        </p:spPr>
        <p:txBody>
          <a:bodyPr wrap="square" rtlCol="0">
            <a:spAutoFit/>
          </a:bodyPr>
          <a:lstStyle/>
          <a:p>
            <a:pPr algn="r"/>
            <a:r>
              <a:rPr lang="en-GB" noProof="0" dirty="0"/>
              <a:t>Probability axis</a:t>
            </a:r>
          </a:p>
        </p:txBody>
      </p:sp>
      <p:sp>
        <p:nvSpPr>
          <p:cNvPr id="8" name="Dowolny kształt: kształt 7">
            <a:extLst>
              <a:ext uri="{FF2B5EF4-FFF2-40B4-BE49-F238E27FC236}">
                <a16:creationId xmlns:a16="http://schemas.microsoft.com/office/drawing/2014/main" id="{DB4008A9-738C-E524-4C3A-AF9FEC6FD378}"/>
              </a:ext>
            </a:extLst>
          </p:cNvPr>
          <p:cNvSpPr/>
          <p:nvPr/>
        </p:nvSpPr>
        <p:spPr>
          <a:xfrm>
            <a:off x="2500605" y="3536749"/>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4" name="Łącznik prosty ze strzałką 3">
            <a:extLst>
              <a:ext uri="{FF2B5EF4-FFF2-40B4-BE49-F238E27FC236}">
                <a16:creationId xmlns:a16="http://schemas.microsoft.com/office/drawing/2014/main" id="{775152A8-E779-A516-ED1E-7935D985B540}"/>
              </a:ext>
            </a:extLst>
          </p:cNvPr>
          <p:cNvCxnSpPr>
            <a:stCxn id="8" idx="2"/>
            <a:endCxn id="10" idx="2"/>
          </p:cNvCxnSpPr>
          <p:nvPr/>
        </p:nvCxnSpPr>
        <p:spPr>
          <a:xfrm>
            <a:off x="4818329" y="3536753"/>
            <a:ext cx="1818774" cy="2081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20A31460-1CD1-6122-4A1E-90DA1D0AE243}"/>
              </a:ext>
            </a:extLst>
          </p:cNvPr>
          <p:cNvSpPr txBox="1"/>
          <p:nvPr/>
        </p:nvSpPr>
        <p:spPr>
          <a:xfrm>
            <a:off x="4707873" y="2876611"/>
            <a:ext cx="1296376" cy="369332"/>
          </a:xfrm>
          <a:prstGeom prst="rect">
            <a:avLst/>
          </a:prstGeom>
          <a:noFill/>
        </p:spPr>
        <p:txBody>
          <a:bodyPr wrap="square" rtlCol="0">
            <a:spAutoFit/>
          </a:bodyPr>
          <a:lstStyle/>
          <a:p>
            <a:pPr algn="r"/>
            <a:r>
              <a:rPr lang="en-GB" noProof="0" dirty="0"/>
              <a:t>d’</a:t>
            </a:r>
          </a:p>
        </p:txBody>
      </p:sp>
      <p:sp>
        <p:nvSpPr>
          <p:cNvPr id="6" name="pole tekstowe 5">
            <a:extLst>
              <a:ext uri="{FF2B5EF4-FFF2-40B4-BE49-F238E27FC236}">
                <a16:creationId xmlns:a16="http://schemas.microsoft.com/office/drawing/2014/main" id="{1BC00773-1266-1535-F216-7F6617C76EC5}"/>
              </a:ext>
            </a:extLst>
          </p:cNvPr>
          <p:cNvSpPr txBox="1"/>
          <p:nvPr/>
        </p:nvSpPr>
        <p:spPr>
          <a:xfrm>
            <a:off x="522519" y="1819171"/>
            <a:ext cx="4618649" cy="369332"/>
          </a:xfrm>
          <a:prstGeom prst="rect">
            <a:avLst/>
          </a:prstGeom>
          <a:noFill/>
        </p:spPr>
        <p:txBody>
          <a:bodyPr wrap="square" rtlCol="0">
            <a:spAutoFit/>
          </a:bodyPr>
          <a:lstStyle/>
          <a:p>
            <a:pPr algn="r"/>
            <a:r>
              <a:rPr lang="en-GB" b="1" noProof="0" dirty="0"/>
              <a:t>d′ = Z(Hit Rate) − Z(False Alarm Rate)</a:t>
            </a:r>
          </a:p>
        </p:txBody>
      </p:sp>
      <p:sp>
        <p:nvSpPr>
          <p:cNvPr id="14" name="pole tekstowe 5">
            <a:extLst>
              <a:ext uri="{FF2B5EF4-FFF2-40B4-BE49-F238E27FC236}">
                <a16:creationId xmlns:a16="http://schemas.microsoft.com/office/drawing/2014/main" id="{1BACC7AD-99E1-29E9-0732-0A0C8470FA5A}"/>
              </a:ext>
            </a:extLst>
          </p:cNvPr>
          <p:cNvSpPr txBox="1"/>
          <p:nvPr/>
        </p:nvSpPr>
        <p:spPr>
          <a:xfrm>
            <a:off x="7565238" y="1862915"/>
            <a:ext cx="3328831" cy="923330"/>
          </a:xfrm>
          <a:prstGeom prst="rect">
            <a:avLst/>
          </a:prstGeom>
          <a:noFill/>
        </p:spPr>
        <p:txBody>
          <a:bodyPr wrap="square" rtlCol="0">
            <a:spAutoFit/>
          </a:bodyPr>
          <a:lstStyle/>
          <a:p>
            <a:pPr algn="just"/>
            <a:r>
              <a:rPr lang="en-GB" b="1" dirty="0"/>
              <a:t>Changes in d’ moves our signal distribution closer to or further form noise distribution</a:t>
            </a:r>
            <a:endParaRPr lang="en-GB" b="1" noProof="0" dirty="0"/>
          </a:p>
        </p:txBody>
      </p:sp>
      <p:sp>
        <p:nvSpPr>
          <p:cNvPr id="15" name="Dowolny kształt: kształt 9">
            <a:extLst>
              <a:ext uri="{FF2B5EF4-FFF2-40B4-BE49-F238E27FC236}">
                <a16:creationId xmlns:a16="http://schemas.microsoft.com/office/drawing/2014/main" id="{6E091480-1A5E-300D-A5E9-B2E6CC7D8E37}"/>
              </a:ext>
            </a:extLst>
          </p:cNvPr>
          <p:cNvSpPr/>
          <p:nvPr/>
        </p:nvSpPr>
        <p:spPr>
          <a:xfrm>
            <a:off x="5197499" y="3526340"/>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a:ln>
            <a:solidFill>
              <a:schemeClr val="tx2">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Dowolny kształt: kształt 9">
            <a:extLst>
              <a:ext uri="{FF2B5EF4-FFF2-40B4-BE49-F238E27FC236}">
                <a16:creationId xmlns:a16="http://schemas.microsoft.com/office/drawing/2014/main" id="{05E072B4-5715-4011-FFDA-70DC82AB7FAB}"/>
              </a:ext>
            </a:extLst>
          </p:cNvPr>
          <p:cNvSpPr/>
          <p:nvPr/>
        </p:nvSpPr>
        <p:spPr>
          <a:xfrm>
            <a:off x="3591939" y="3588800"/>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a:ln>
            <a:solidFill>
              <a:schemeClr val="tx2">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8" name="Łącznik prosty ze strzałką 3">
            <a:extLst>
              <a:ext uri="{FF2B5EF4-FFF2-40B4-BE49-F238E27FC236}">
                <a16:creationId xmlns:a16="http://schemas.microsoft.com/office/drawing/2014/main" id="{43E97300-4B1A-D485-5912-70B28D9157C3}"/>
              </a:ext>
            </a:extLst>
          </p:cNvPr>
          <p:cNvCxnSpPr>
            <a:cxnSpLocks/>
          </p:cNvCxnSpPr>
          <p:nvPr/>
        </p:nvCxnSpPr>
        <p:spPr>
          <a:xfrm>
            <a:off x="4837569" y="3382158"/>
            <a:ext cx="1103564"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3">
            <a:extLst>
              <a:ext uri="{FF2B5EF4-FFF2-40B4-BE49-F238E27FC236}">
                <a16:creationId xmlns:a16="http://schemas.microsoft.com/office/drawing/2014/main" id="{B105BCF6-F959-B640-39BE-668635E644B0}"/>
              </a:ext>
            </a:extLst>
          </p:cNvPr>
          <p:cNvCxnSpPr>
            <a:cxnSpLocks/>
          </p:cNvCxnSpPr>
          <p:nvPr/>
        </p:nvCxnSpPr>
        <p:spPr>
          <a:xfrm>
            <a:off x="4837569" y="3242704"/>
            <a:ext cx="2738888"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13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D12D-2B30-E4A2-D62E-F76FFA057D1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AAB8093-33EA-8A3E-3953-6C2F85018FE2}"/>
              </a:ext>
            </a:extLst>
          </p:cNvPr>
          <p:cNvSpPr>
            <a:spLocks noGrp="1"/>
          </p:cNvSpPr>
          <p:nvPr>
            <p:ph type="title"/>
          </p:nvPr>
        </p:nvSpPr>
        <p:spPr/>
        <p:txBody>
          <a:bodyPr rtlCol="0"/>
          <a:lstStyle/>
          <a:p>
            <a:pPr rtl="0"/>
            <a:r>
              <a:rPr lang="en-GB" noProof="0" dirty="0"/>
              <a:t>What does d’ mean?</a:t>
            </a:r>
          </a:p>
        </p:txBody>
      </p:sp>
      <p:pic>
        <p:nvPicPr>
          <p:cNvPr id="7" name="Picture 6">
            <a:extLst>
              <a:ext uri="{FF2B5EF4-FFF2-40B4-BE49-F238E27FC236}">
                <a16:creationId xmlns:a16="http://schemas.microsoft.com/office/drawing/2014/main" id="{BB5ECCA9-7CAE-BCE8-FC9E-C33270F84785}"/>
              </a:ext>
            </a:extLst>
          </p:cNvPr>
          <p:cNvPicPr>
            <a:picLocks noChangeAspect="1"/>
          </p:cNvPicPr>
          <p:nvPr/>
        </p:nvPicPr>
        <p:blipFill>
          <a:blip r:embed="rId3"/>
          <a:stretch>
            <a:fillRect/>
          </a:stretch>
        </p:blipFill>
        <p:spPr>
          <a:xfrm>
            <a:off x="6492167" y="1410103"/>
            <a:ext cx="3921612" cy="1783838"/>
          </a:xfrm>
          <a:prstGeom prst="rect">
            <a:avLst/>
          </a:prstGeom>
        </p:spPr>
      </p:pic>
      <p:pic>
        <p:nvPicPr>
          <p:cNvPr id="45" name="Picture 44">
            <a:extLst>
              <a:ext uri="{FF2B5EF4-FFF2-40B4-BE49-F238E27FC236}">
                <a16:creationId xmlns:a16="http://schemas.microsoft.com/office/drawing/2014/main" id="{46642FF6-CF72-1A67-D5BE-F5DF7C9FFAA2}"/>
              </a:ext>
            </a:extLst>
          </p:cNvPr>
          <p:cNvPicPr>
            <a:picLocks noChangeAspect="1"/>
          </p:cNvPicPr>
          <p:nvPr/>
        </p:nvPicPr>
        <p:blipFill>
          <a:blip r:embed="rId4"/>
          <a:stretch>
            <a:fillRect/>
          </a:stretch>
        </p:blipFill>
        <p:spPr>
          <a:xfrm>
            <a:off x="6604135" y="3228414"/>
            <a:ext cx="3921612" cy="1620370"/>
          </a:xfrm>
          <a:prstGeom prst="rect">
            <a:avLst/>
          </a:prstGeom>
        </p:spPr>
      </p:pic>
      <p:sp>
        <p:nvSpPr>
          <p:cNvPr id="46" name="Zawartość — symbol zastępczy 2">
            <a:extLst>
              <a:ext uri="{FF2B5EF4-FFF2-40B4-BE49-F238E27FC236}">
                <a16:creationId xmlns:a16="http://schemas.microsoft.com/office/drawing/2014/main" id="{AA10EABA-A6A9-E710-9519-A485BEA596C9}"/>
              </a:ext>
            </a:extLst>
          </p:cNvPr>
          <p:cNvSpPr txBox="1">
            <a:spLocks/>
          </p:cNvSpPr>
          <p:nvPr/>
        </p:nvSpPr>
        <p:spPr>
          <a:xfrm>
            <a:off x="1257300" y="1752600"/>
            <a:ext cx="4670749" cy="4571999"/>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285750" indent="-285750">
              <a:buFont typeface="Arial" charset="0"/>
              <a:buChar char="•"/>
            </a:pPr>
            <a:r>
              <a:rPr lang="en-GB" noProof="0" dirty="0"/>
              <a:t>Less overlap between noise and signal = the discrimination task is easier (signal differs a lot from noise, e.g. react if you see letter “h”, letter “x” and “c” as distractors)</a:t>
            </a:r>
            <a:endParaRPr lang="en-GB" b="1" noProof="0" dirty="0"/>
          </a:p>
          <a:p>
            <a:pPr marL="285750" indent="-285750">
              <a:buFont typeface="Arial" charset="0"/>
              <a:buChar char="•"/>
            </a:pPr>
            <a:r>
              <a:rPr lang="en-GB" noProof="0" dirty="0"/>
              <a:t>More overlap between noise and signal = the discrimination task is more difficult (signal is similar to noise, e.g. react if you see letter “h”, letter “n” and “b” as distractors)</a:t>
            </a:r>
            <a:endParaRPr lang="en-GB" b="1" noProof="0" dirty="0"/>
          </a:p>
          <a:p>
            <a:pPr marL="285750" indent="-285750">
              <a:buFont typeface="Arial" charset="0"/>
              <a:buChar char="•"/>
            </a:pPr>
            <a:r>
              <a:rPr lang="en-GB" dirty="0"/>
              <a:t>Think of d′ as the sharpness of your “mental radar” — the higher it is, the more easily you can pick out the signal from the static.</a:t>
            </a:r>
          </a:p>
        </p:txBody>
      </p:sp>
    </p:spTree>
    <p:extLst>
      <p:ext uri="{BB962C8B-B14F-4D97-AF65-F5344CB8AC3E}">
        <p14:creationId xmlns:p14="http://schemas.microsoft.com/office/powerpoint/2010/main" val="43769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BEE2C-DBE9-97DF-0B7E-C7875B88B33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42F8588-3516-B5A8-7466-AC56C4ECC114}"/>
              </a:ext>
            </a:extLst>
          </p:cNvPr>
          <p:cNvSpPr>
            <a:spLocks noGrp="1"/>
          </p:cNvSpPr>
          <p:nvPr>
            <p:ph type="title"/>
          </p:nvPr>
        </p:nvSpPr>
        <p:spPr/>
        <p:txBody>
          <a:bodyPr rtlCol="0"/>
          <a:lstStyle/>
          <a:p>
            <a:pPr rtl="0"/>
            <a:r>
              <a:rPr lang="en-GB" noProof="0" dirty="0"/>
              <a:t>What those distributions tells us?</a:t>
            </a:r>
          </a:p>
        </p:txBody>
      </p:sp>
      <p:pic>
        <p:nvPicPr>
          <p:cNvPr id="13" name="Picture 9" descr="Screen Shot 2016-11-22 at 13.51.40.png">
            <a:extLst>
              <a:ext uri="{FF2B5EF4-FFF2-40B4-BE49-F238E27FC236}">
                <a16:creationId xmlns:a16="http://schemas.microsoft.com/office/drawing/2014/main" id="{D91DCCC3-E23F-3459-3876-923050432E2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90311" y="1945489"/>
            <a:ext cx="4333090" cy="1657069"/>
          </a:xfrm>
          <a:prstGeom prst="rect">
            <a:avLst/>
          </a:prstGeom>
        </p:spPr>
      </p:pic>
      <p:pic>
        <p:nvPicPr>
          <p:cNvPr id="14" name="Picture 9" descr="Screen Shot 2016-11-22 at 13.51.40.png">
            <a:extLst>
              <a:ext uri="{FF2B5EF4-FFF2-40B4-BE49-F238E27FC236}">
                <a16:creationId xmlns:a16="http://schemas.microsoft.com/office/drawing/2014/main" id="{FF115CCF-C0E3-8CE4-1E11-3AF78A732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311" y="4366746"/>
            <a:ext cx="4333091" cy="1657069"/>
          </a:xfrm>
          <a:prstGeom prst="rect">
            <a:avLst/>
          </a:prstGeom>
        </p:spPr>
      </p:pic>
      <p:cxnSp>
        <p:nvCxnSpPr>
          <p:cNvPr id="16" name="Łącznik prosty 15">
            <a:extLst>
              <a:ext uri="{FF2B5EF4-FFF2-40B4-BE49-F238E27FC236}">
                <a16:creationId xmlns:a16="http://schemas.microsoft.com/office/drawing/2014/main" id="{8F9F35FA-8566-820E-683A-EEBDE3FB7AA1}"/>
              </a:ext>
            </a:extLst>
          </p:cNvPr>
          <p:cNvCxnSpPr/>
          <p:nvPr/>
        </p:nvCxnSpPr>
        <p:spPr>
          <a:xfrm>
            <a:off x="2668386" y="1605449"/>
            <a:ext cx="0" cy="199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Łącznik prosty 16">
            <a:extLst>
              <a:ext uri="{FF2B5EF4-FFF2-40B4-BE49-F238E27FC236}">
                <a16:creationId xmlns:a16="http://schemas.microsoft.com/office/drawing/2014/main" id="{3C86287C-3CC1-CDDB-2BD2-2E91B760332E}"/>
              </a:ext>
            </a:extLst>
          </p:cNvPr>
          <p:cNvCxnSpPr/>
          <p:nvPr/>
        </p:nvCxnSpPr>
        <p:spPr>
          <a:xfrm>
            <a:off x="3613890" y="4139313"/>
            <a:ext cx="0" cy="199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1C5E2FC3-F96B-33F9-CB0A-8C9DC9A6E52B}"/>
              </a:ext>
            </a:extLst>
          </p:cNvPr>
          <p:cNvSpPr txBox="1"/>
          <p:nvPr/>
        </p:nvSpPr>
        <p:spPr>
          <a:xfrm>
            <a:off x="732664" y="3547770"/>
            <a:ext cx="4848384" cy="646331"/>
          </a:xfrm>
          <a:prstGeom prst="rect">
            <a:avLst/>
          </a:prstGeom>
          <a:noFill/>
        </p:spPr>
        <p:txBody>
          <a:bodyPr wrap="square" rtlCol="0">
            <a:spAutoFit/>
          </a:bodyPr>
          <a:lstStyle/>
          <a:p>
            <a:pPr algn="ctr"/>
            <a:r>
              <a:rPr lang="en-GB" noProof="0" dirty="0"/>
              <a:t>Criterion shifted to the left = more „yes” responses</a:t>
            </a:r>
          </a:p>
        </p:txBody>
      </p:sp>
      <p:sp>
        <p:nvSpPr>
          <p:cNvPr id="21" name="pole tekstowe 20">
            <a:extLst>
              <a:ext uri="{FF2B5EF4-FFF2-40B4-BE49-F238E27FC236}">
                <a16:creationId xmlns:a16="http://schemas.microsoft.com/office/drawing/2014/main" id="{DFF352F9-DD35-6D71-1329-5E2BF24C9C25}"/>
              </a:ext>
            </a:extLst>
          </p:cNvPr>
          <p:cNvSpPr txBox="1"/>
          <p:nvPr/>
        </p:nvSpPr>
        <p:spPr>
          <a:xfrm>
            <a:off x="732664" y="6023814"/>
            <a:ext cx="4848384" cy="646331"/>
          </a:xfrm>
          <a:prstGeom prst="rect">
            <a:avLst/>
          </a:prstGeom>
          <a:noFill/>
        </p:spPr>
        <p:txBody>
          <a:bodyPr wrap="square" rtlCol="0">
            <a:spAutoFit/>
          </a:bodyPr>
          <a:lstStyle/>
          <a:p>
            <a:pPr algn="ctr"/>
            <a:r>
              <a:rPr lang="en-GB" noProof="0" dirty="0"/>
              <a:t>Criterion shifted to the right = fewer „yes” responses</a:t>
            </a:r>
          </a:p>
        </p:txBody>
      </p:sp>
      <p:pic>
        <p:nvPicPr>
          <p:cNvPr id="6" name="Picture 9" descr="Screen Shot 2016-11-22 at 13.51.40.png">
            <a:extLst>
              <a:ext uri="{FF2B5EF4-FFF2-40B4-BE49-F238E27FC236}">
                <a16:creationId xmlns:a16="http://schemas.microsoft.com/office/drawing/2014/main" id="{5434B3C7-7C92-7639-E6D5-D62825D9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952" y="2890991"/>
            <a:ext cx="4333090" cy="1657069"/>
          </a:xfrm>
          <a:prstGeom prst="rect">
            <a:avLst/>
          </a:prstGeom>
        </p:spPr>
      </p:pic>
      <p:sp>
        <p:nvSpPr>
          <p:cNvPr id="8" name="pole tekstowe 19">
            <a:extLst>
              <a:ext uri="{FF2B5EF4-FFF2-40B4-BE49-F238E27FC236}">
                <a16:creationId xmlns:a16="http://schemas.microsoft.com/office/drawing/2014/main" id="{B83265EA-C330-3236-A005-C095D1A9FE79}"/>
              </a:ext>
            </a:extLst>
          </p:cNvPr>
          <p:cNvSpPr txBox="1"/>
          <p:nvPr/>
        </p:nvSpPr>
        <p:spPr>
          <a:xfrm>
            <a:off x="6353305" y="4493272"/>
            <a:ext cx="4848384" cy="646331"/>
          </a:xfrm>
          <a:prstGeom prst="rect">
            <a:avLst/>
          </a:prstGeom>
          <a:noFill/>
        </p:spPr>
        <p:txBody>
          <a:bodyPr wrap="square" rtlCol="0">
            <a:spAutoFit/>
          </a:bodyPr>
          <a:lstStyle/>
          <a:p>
            <a:pPr algn="ctr"/>
            <a:r>
              <a:rPr lang="en-GB" noProof="0" dirty="0"/>
              <a:t>But who is the ideal responder?</a:t>
            </a:r>
          </a:p>
          <a:p>
            <a:pPr algn="ctr"/>
            <a:r>
              <a:rPr lang="en-GB" dirty="0"/>
              <a:t>Where to place criterion to be neutral?</a:t>
            </a:r>
          </a:p>
        </p:txBody>
      </p:sp>
    </p:spTree>
    <p:extLst>
      <p:ext uri="{BB962C8B-B14F-4D97-AF65-F5344CB8AC3E}">
        <p14:creationId xmlns:p14="http://schemas.microsoft.com/office/powerpoint/2010/main" val="149667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7BB69-943E-261B-66D6-8BF108427DB5}"/>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DFEA57A-13B3-7191-439A-EF5AC496B628}"/>
              </a:ext>
            </a:extLst>
          </p:cNvPr>
          <p:cNvSpPr>
            <a:spLocks noGrp="1"/>
          </p:cNvSpPr>
          <p:nvPr>
            <p:ph type="title"/>
          </p:nvPr>
        </p:nvSpPr>
        <p:spPr/>
        <p:txBody>
          <a:bodyPr rtlCol="0"/>
          <a:lstStyle/>
          <a:p>
            <a:pPr rtl="0"/>
            <a:r>
              <a:rPr lang="en-GB" noProof="0" dirty="0"/>
              <a:t>Criterion and bias in SDT</a:t>
            </a:r>
          </a:p>
        </p:txBody>
      </p:sp>
      <p:sp>
        <p:nvSpPr>
          <p:cNvPr id="46" name="Zawartość — symbol zastępczy 2">
            <a:extLst>
              <a:ext uri="{FF2B5EF4-FFF2-40B4-BE49-F238E27FC236}">
                <a16:creationId xmlns:a16="http://schemas.microsoft.com/office/drawing/2014/main" id="{9B220B21-EB05-B082-501E-F567D6C01142}"/>
              </a:ext>
            </a:extLst>
          </p:cNvPr>
          <p:cNvSpPr txBox="1">
            <a:spLocks/>
          </p:cNvSpPr>
          <p:nvPr/>
        </p:nvSpPr>
        <p:spPr>
          <a:xfrm>
            <a:off x="1257300" y="1752600"/>
            <a:ext cx="4670749" cy="4571999"/>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285750" indent="-285750">
              <a:buFont typeface="Arial" charset="0"/>
              <a:buChar char="•"/>
            </a:pPr>
            <a:r>
              <a:rPr lang="en-GB" noProof="0" dirty="0"/>
              <a:t>As long as d’ and discriminability reflects person’s ability to distinguish signal from noise, and we assume it is fixed; </a:t>
            </a:r>
            <a:r>
              <a:rPr lang="en-GB" b="1" noProof="0" dirty="0"/>
              <a:t>criterion placement is under person’s control</a:t>
            </a:r>
          </a:p>
          <a:p>
            <a:pPr marL="285750" indent="-285750">
              <a:buFont typeface="Arial" charset="0"/>
              <a:buChar char="•"/>
            </a:pPr>
            <a:r>
              <a:rPr lang="en-GB" dirty="0"/>
              <a:t>Some people need more, and some need less evidence – this is their overall tendency or </a:t>
            </a:r>
            <a:r>
              <a:rPr lang="en-GB" b="1" dirty="0"/>
              <a:t>bias </a:t>
            </a:r>
            <a:r>
              <a:rPr lang="en-GB" dirty="0"/>
              <a:t>toward either responding “yes” or “no”, when they are uncertain</a:t>
            </a:r>
          </a:p>
          <a:p>
            <a:pPr marL="285750" indent="-285750">
              <a:buFont typeface="Arial" charset="0"/>
              <a:buChar char="•"/>
            </a:pPr>
            <a:r>
              <a:rPr lang="en-GB" dirty="0"/>
              <a:t>This bias may be induced by conditions of the task, specifically payoffs (if we earn points for hits, but don’t lose anything for false alarms, why not say “yes” all the time?)</a:t>
            </a:r>
          </a:p>
        </p:txBody>
      </p:sp>
      <p:sp>
        <p:nvSpPr>
          <p:cNvPr id="3" name="Zawartość — symbol zastępczy 2">
            <a:extLst>
              <a:ext uri="{FF2B5EF4-FFF2-40B4-BE49-F238E27FC236}">
                <a16:creationId xmlns:a16="http://schemas.microsoft.com/office/drawing/2014/main" id="{56713C65-AF7E-F1E7-B764-A3982796A35D}"/>
              </a:ext>
            </a:extLst>
          </p:cNvPr>
          <p:cNvSpPr txBox="1">
            <a:spLocks/>
          </p:cNvSpPr>
          <p:nvPr/>
        </p:nvSpPr>
        <p:spPr>
          <a:xfrm>
            <a:off x="6634843" y="1752600"/>
            <a:ext cx="4670749" cy="4571999"/>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285750" indent="-285750">
              <a:buFont typeface="Arial" charset="0"/>
              <a:buChar char="•"/>
            </a:pPr>
            <a:r>
              <a:rPr lang="en-GB" noProof="0" dirty="0"/>
              <a:t>Hypothetical person who is not biased towards neither response is called </a:t>
            </a:r>
            <a:r>
              <a:rPr lang="en-GB" b="1" noProof="0" dirty="0"/>
              <a:t>ideal responder or observer. </a:t>
            </a:r>
            <a:r>
              <a:rPr lang="en-GB" noProof="0" dirty="0"/>
              <a:t>It is treated as reference point when we want to determine someone’s bias.</a:t>
            </a:r>
            <a:endParaRPr lang="en-GB" b="1" dirty="0"/>
          </a:p>
        </p:txBody>
      </p:sp>
      <p:pic>
        <p:nvPicPr>
          <p:cNvPr id="4" name="Picture 9" descr="Screen Shot 2016-11-22 at 13.51.40.png">
            <a:extLst>
              <a:ext uri="{FF2B5EF4-FFF2-40B4-BE49-F238E27FC236}">
                <a16:creationId xmlns:a16="http://schemas.microsoft.com/office/drawing/2014/main" id="{1872A8A9-FC8C-3CD4-1B73-BCB12D7FE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870" y="4029326"/>
            <a:ext cx="4333090" cy="1657069"/>
          </a:xfrm>
          <a:prstGeom prst="rect">
            <a:avLst/>
          </a:prstGeom>
        </p:spPr>
      </p:pic>
      <p:cxnSp>
        <p:nvCxnSpPr>
          <p:cNvPr id="5" name="Łącznik prosty 15">
            <a:extLst>
              <a:ext uri="{FF2B5EF4-FFF2-40B4-BE49-F238E27FC236}">
                <a16:creationId xmlns:a16="http://schemas.microsoft.com/office/drawing/2014/main" id="{B65506B4-56D9-90B5-8CEE-9BA5C2BA867C}"/>
              </a:ext>
            </a:extLst>
          </p:cNvPr>
          <p:cNvCxnSpPr/>
          <p:nvPr/>
        </p:nvCxnSpPr>
        <p:spPr>
          <a:xfrm>
            <a:off x="9072798" y="3687550"/>
            <a:ext cx="0" cy="199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05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FC0D-3CBC-B76E-A7BB-22CE3EEF485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38D0FC4-49E6-1EFA-2175-786D52431F98}"/>
              </a:ext>
            </a:extLst>
          </p:cNvPr>
          <p:cNvSpPr>
            <a:spLocks noGrp="1"/>
          </p:cNvSpPr>
          <p:nvPr>
            <p:ph type="title"/>
          </p:nvPr>
        </p:nvSpPr>
        <p:spPr/>
        <p:txBody>
          <a:bodyPr rtlCol="0"/>
          <a:lstStyle/>
          <a:p>
            <a:pPr rtl="0"/>
            <a:r>
              <a:rPr lang="en-GB" noProof="0" dirty="0"/>
              <a:t>Criterion and bias in SDT</a:t>
            </a:r>
          </a:p>
        </p:txBody>
      </p:sp>
      <p:pic>
        <p:nvPicPr>
          <p:cNvPr id="6" name="Picture 9" descr="Screen Shot 2016-11-22 at 13.51.40.png">
            <a:extLst>
              <a:ext uri="{FF2B5EF4-FFF2-40B4-BE49-F238E27FC236}">
                <a16:creationId xmlns:a16="http://schemas.microsoft.com/office/drawing/2014/main" id="{90975AA0-6D58-BBDC-DE16-23070F647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91" y="2182571"/>
            <a:ext cx="4333090" cy="1657069"/>
          </a:xfrm>
          <a:prstGeom prst="rect">
            <a:avLst/>
          </a:prstGeom>
        </p:spPr>
      </p:pic>
      <p:cxnSp>
        <p:nvCxnSpPr>
          <p:cNvPr id="7" name="Łącznik prosty 15">
            <a:extLst>
              <a:ext uri="{FF2B5EF4-FFF2-40B4-BE49-F238E27FC236}">
                <a16:creationId xmlns:a16="http://schemas.microsoft.com/office/drawing/2014/main" id="{201439E1-C0E7-2629-C1D1-2D167F157D0A}"/>
              </a:ext>
            </a:extLst>
          </p:cNvPr>
          <p:cNvCxnSpPr/>
          <p:nvPr/>
        </p:nvCxnSpPr>
        <p:spPr>
          <a:xfrm>
            <a:off x="2754366" y="1842531"/>
            <a:ext cx="0" cy="199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9" descr="Screen Shot 2016-11-22 at 13.51.40.png">
            <a:extLst>
              <a:ext uri="{FF2B5EF4-FFF2-40B4-BE49-F238E27FC236}">
                <a16:creationId xmlns:a16="http://schemas.microsoft.com/office/drawing/2014/main" id="{1A3E6DEB-4164-3C9A-0451-26B9D7B0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843" y="2182571"/>
            <a:ext cx="4333091" cy="1657069"/>
          </a:xfrm>
          <a:prstGeom prst="rect">
            <a:avLst/>
          </a:prstGeom>
        </p:spPr>
      </p:pic>
      <p:cxnSp>
        <p:nvCxnSpPr>
          <p:cNvPr id="9" name="Łącznik prosty 16">
            <a:extLst>
              <a:ext uri="{FF2B5EF4-FFF2-40B4-BE49-F238E27FC236}">
                <a16:creationId xmlns:a16="http://schemas.microsoft.com/office/drawing/2014/main" id="{D873EFE0-9058-3090-ED2D-8614B808E2A7}"/>
              </a:ext>
            </a:extLst>
          </p:cNvPr>
          <p:cNvCxnSpPr/>
          <p:nvPr/>
        </p:nvCxnSpPr>
        <p:spPr>
          <a:xfrm>
            <a:off x="9118422" y="1955138"/>
            <a:ext cx="0" cy="199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Zawartość — symbol zastępczy 2">
            <a:extLst>
              <a:ext uri="{FF2B5EF4-FFF2-40B4-BE49-F238E27FC236}">
                <a16:creationId xmlns:a16="http://schemas.microsoft.com/office/drawing/2014/main" id="{E978AC4A-9698-ED26-F08B-CA91CF158586}"/>
              </a:ext>
            </a:extLst>
          </p:cNvPr>
          <p:cNvSpPr txBox="1">
            <a:spLocks/>
          </p:cNvSpPr>
          <p:nvPr/>
        </p:nvSpPr>
        <p:spPr>
          <a:xfrm>
            <a:off x="860709" y="3913344"/>
            <a:ext cx="4670749" cy="213671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285750" indent="-285750">
              <a:buFont typeface="Arial" charset="0"/>
              <a:buChar char="•"/>
            </a:pPr>
            <a:r>
              <a:rPr lang="en-GB" noProof="0" dirty="0"/>
              <a:t>Liberal responder:</a:t>
            </a:r>
          </a:p>
          <a:p>
            <a:pPr marL="742950" lvl="1" indent="-285750">
              <a:buFont typeface="Arial" charset="0"/>
              <a:buChar char="•"/>
            </a:pPr>
            <a:r>
              <a:rPr lang="en-GB" dirty="0"/>
              <a:t>Doesn’t need much evidence to say “yes”</a:t>
            </a:r>
          </a:p>
          <a:p>
            <a:pPr marL="742950" lvl="1" indent="-285750">
              <a:buFont typeface="Arial" charset="0"/>
              <a:buChar char="•"/>
            </a:pPr>
            <a:r>
              <a:rPr lang="en-GB" dirty="0"/>
              <a:t>Has a lot of hits, but also many false alarms</a:t>
            </a:r>
          </a:p>
          <a:p>
            <a:pPr marL="742950" lvl="1" indent="-285750">
              <a:buFont typeface="Arial" charset="0"/>
              <a:buChar char="•"/>
            </a:pPr>
            <a:r>
              <a:rPr lang="en-GB" dirty="0"/>
              <a:t>Relatively few misses and correct rejections comparing to hits and false alarms</a:t>
            </a:r>
          </a:p>
        </p:txBody>
      </p:sp>
      <p:sp>
        <p:nvSpPr>
          <p:cNvPr id="12" name="Zawartość — symbol zastępczy 2">
            <a:extLst>
              <a:ext uri="{FF2B5EF4-FFF2-40B4-BE49-F238E27FC236}">
                <a16:creationId xmlns:a16="http://schemas.microsoft.com/office/drawing/2014/main" id="{C6292B35-1D90-ED8F-C3AA-5187465A9EBB}"/>
              </a:ext>
            </a:extLst>
          </p:cNvPr>
          <p:cNvSpPr txBox="1">
            <a:spLocks/>
          </p:cNvSpPr>
          <p:nvPr/>
        </p:nvSpPr>
        <p:spPr>
          <a:xfrm>
            <a:off x="6414833" y="3952247"/>
            <a:ext cx="4670749" cy="227699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285750" indent="-285750">
              <a:buFont typeface="Arial" charset="0"/>
              <a:buChar char="•"/>
            </a:pPr>
            <a:r>
              <a:rPr lang="en-GB" noProof="0" dirty="0"/>
              <a:t>Conservative responder:</a:t>
            </a:r>
          </a:p>
          <a:p>
            <a:pPr marL="742950" lvl="1" indent="-285750">
              <a:buFont typeface="Arial" charset="0"/>
              <a:buChar char="•"/>
            </a:pPr>
            <a:r>
              <a:rPr lang="en-GB" dirty="0"/>
              <a:t>Needs more evidence to say “yes”</a:t>
            </a:r>
          </a:p>
          <a:p>
            <a:pPr marL="742950" lvl="1" indent="-285750">
              <a:buFont typeface="Arial" charset="0"/>
              <a:buChar char="•"/>
            </a:pPr>
            <a:r>
              <a:rPr lang="en-GB" dirty="0"/>
              <a:t>Minimises false alarms, but at the expense of less hits</a:t>
            </a:r>
          </a:p>
          <a:p>
            <a:pPr marL="742950" lvl="1" indent="-285750">
              <a:buFont typeface="Arial" charset="0"/>
              <a:buChar char="•"/>
            </a:pPr>
            <a:r>
              <a:rPr lang="en-GB" dirty="0"/>
              <a:t>Less hits and false alarms compared to misses and correct rejections</a:t>
            </a:r>
          </a:p>
        </p:txBody>
      </p:sp>
    </p:spTree>
    <p:extLst>
      <p:ext uri="{BB962C8B-B14F-4D97-AF65-F5344CB8AC3E}">
        <p14:creationId xmlns:p14="http://schemas.microsoft.com/office/powerpoint/2010/main" val="31930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0E4C-5EFB-3DF0-11C2-670972B07E6D}"/>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1A7557E-EB64-46A9-3445-654A61F974C3}"/>
              </a:ext>
            </a:extLst>
          </p:cNvPr>
          <p:cNvSpPr>
            <a:spLocks noGrp="1"/>
          </p:cNvSpPr>
          <p:nvPr>
            <p:ph type="title"/>
          </p:nvPr>
        </p:nvSpPr>
        <p:spPr/>
        <p:txBody>
          <a:bodyPr rtlCol="0"/>
          <a:lstStyle/>
          <a:p>
            <a:pPr rtl="0"/>
            <a:r>
              <a:rPr lang="en-GB" dirty="0"/>
              <a:t>C</a:t>
            </a:r>
            <a:r>
              <a:rPr lang="en-GB" noProof="0" dirty="0"/>
              <a:t> as the bias me</a:t>
            </a:r>
            <a:r>
              <a:rPr lang="en-GB" dirty="0" err="1"/>
              <a:t>asure</a:t>
            </a:r>
            <a:endParaRPr lang="en-GB" noProof="0" dirty="0"/>
          </a:p>
        </p:txBody>
      </p:sp>
      <p:sp>
        <p:nvSpPr>
          <p:cNvPr id="8" name="Dowolny kształt: kształt 7">
            <a:extLst>
              <a:ext uri="{FF2B5EF4-FFF2-40B4-BE49-F238E27FC236}">
                <a16:creationId xmlns:a16="http://schemas.microsoft.com/office/drawing/2014/main" id="{D5E647E8-17D4-1B58-0615-7C7CAC34C60E}"/>
              </a:ext>
            </a:extLst>
          </p:cNvPr>
          <p:cNvSpPr/>
          <p:nvPr/>
        </p:nvSpPr>
        <p:spPr>
          <a:xfrm>
            <a:off x="2500605" y="3536749"/>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0" name="Dowolny kształt: kształt 9">
            <a:extLst>
              <a:ext uri="{FF2B5EF4-FFF2-40B4-BE49-F238E27FC236}">
                <a16:creationId xmlns:a16="http://schemas.microsoft.com/office/drawing/2014/main" id="{8835F6CD-1A07-528D-6C18-9F331687FC34}"/>
              </a:ext>
            </a:extLst>
          </p:cNvPr>
          <p:cNvSpPr/>
          <p:nvPr/>
        </p:nvSpPr>
        <p:spPr>
          <a:xfrm>
            <a:off x="4319379" y="3557568"/>
            <a:ext cx="4618653" cy="2010666"/>
          </a:xfrm>
          <a:custGeom>
            <a:avLst/>
            <a:gdLst>
              <a:gd name="connsiteX0" fmla="*/ 0 w 3498979"/>
              <a:gd name="connsiteY0" fmla="*/ 1707827 h 1718832"/>
              <a:gd name="connsiteX1" fmla="*/ 867747 w 3498979"/>
              <a:gd name="connsiteY1" fmla="*/ 1465231 h 1718832"/>
              <a:gd name="connsiteX2" fmla="*/ 1819469 w 3498979"/>
              <a:gd name="connsiteY2" fmla="*/ 325 h 1718832"/>
              <a:gd name="connsiteX3" fmla="*/ 2659224 w 3498979"/>
              <a:gd name="connsiteY3" fmla="*/ 1334603 h 1718832"/>
              <a:gd name="connsiteX4" fmla="*/ 3498979 w 3498979"/>
              <a:gd name="connsiteY4" fmla="*/ 1679835 h 1718832"/>
              <a:gd name="connsiteX0" fmla="*/ 0 w 3498979"/>
              <a:gd name="connsiteY0" fmla="*/ 1707504 h 1718509"/>
              <a:gd name="connsiteX1" fmla="*/ 867747 w 3498979"/>
              <a:gd name="connsiteY1" fmla="*/ 1464908 h 1718509"/>
              <a:gd name="connsiteX2" fmla="*/ 1819469 w 3498979"/>
              <a:gd name="connsiteY2" fmla="*/ 2 h 1718509"/>
              <a:gd name="connsiteX3" fmla="*/ 2722841 w 3498979"/>
              <a:gd name="connsiteY3" fmla="*/ 1475179 h 1718509"/>
              <a:gd name="connsiteX4" fmla="*/ 3498979 w 3498979"/>
              <a:gd name="connsiteY4" fmla="*/ 1679512 h 1718509"/>
              <a:gd name="connsiteX0" fmla="*/ 0 w 3498979"/>
              <a:gd name="connsiteY0" fmla="*/ 1708028 h 1710171"/>
              <a:gd name="connsiteX1" fmla="*/ 924296 w 3498979"/>
              <a:gd name="connsiteY1" fmla="*/ 1311113 h 1710171"/>
              <a:gd name="connsiteX2" fmla="*/ 1819469 w 3498979"/>
              <a:gd name="connsiteY2" fmla="*/ 526 h 1710171"/>
              <a:gd name="connsiteX3" fmla="*/ 2722841 w 3498979"/>
              <a:gd name="connsiteY3" fmla="*/ 1475703 h 1710171"/>
              <a:gd name="connsiteX4" fmla="*/ 3498979 w 3498979"/>
              <a:gd name="connsiteY4" fmla="*/ 1680036 h 1710171"/>
              <a:gd name="connsiteX0" fmla="*/ 0 w 3498979"/>
              <a:gd name="connsiteY0" fmla="*/ 1707504 h 1709647"/>
              <a:gd name="connsiteX1" fmla="*/ 924296 w 3498979"/>
              <a:gd name="connsiteY1" fmla="*/ 1310589 h 1709647"/>
              <a:gd name="connsiteX2" fmla="*/ 1819469 w 3498979"/>
              <a:gd name="connsiteY2" fmla="*/ 2 h 1709647"/>
              <a:gd name="connsiteX3" fmla="*/ 2531987 w 3498979"/>
              <a:gd name="connsiteY3" fmla="*/ 1300733 h 1709647"/>
              <a:gd name="connsiteX4" fmla="*/ 3498979 w 3498979"/>
              <a:gd name="connsiteY4" fmla="*/ 1679512 h 1709647"/>
              <a:gd name="connsiteX0" fmla="*/ 0 w 3498979"/>
              <a:gd name="connsiteY0" fmla="*/ 1700794 h 1702922"/>
              <a:gd name="connsiteX1" fmla="*/ 924296 w 3498979"/>
              <a:gd name="connsiteY1" fmla="*/ 1303879 h 1702922"/>
              <a:gd name="connsiteX2" fmla="*/ 1685165 w 3498979"/>
              <a:gd name="connsiteY2" fmla="*/ 2 h 1702922"/>
              <a:gd name="connsiteX3" fmla="*/ 2531987 w 3498979"/>
              <a:gd name="connsiteY3" fmla="*/ 1294023 h 1702922"/>
              <a:gd name="connsiteX4" fmla="*/ 3498979 w 3498979"/>
              <a:gd name="connsiteY4" fmla="*/ 1672802 h 1702922"/>
              <a:gd name="connsiteX0" fmla="*/ 0 w 3498979"/>
              <a:gd name="connsiteY0" fmla="*/ 1694085 h 1696199"/>
              <a:gd name="connsiteX1" fmla="*/ 924296 w 3498979"/>
              <a:gd name="connsiteY1" fmla="*/ 1297170 h 1696199"/>
              <a:gd name="connsiteX2" fmla="*/ 1791194 w 3498979"/>
              <a:gd name="connsiteY2" fmla="*/ 3 h 1696199"/>
              <a:gd name="connsiteX3" fmla="*/ 2531987 w 3498979"/>
              <a:gd name="connsiteY3" fmla="*/ 1287314 h 1696199"/>
              <a:gd name="connsiteX4" fmla="*/ 3498979 w 3498979"/>
              <a:gd name="connsiteY4" fmla="*/ 1666093 h 1696199"/>
              <a:gd name="connsiteX0" fmla="*/ 0 w 3498979"/>
              <a:gd name="connsiteY0" fmla="*/ 1633700 h 1635694"/>
              <a:gd name="connsiteX1" fmla="*/ 924296 w 3498979"/>
              <a:gd name="connsiteY1" fmla="*/ 1236785 h 1635694"/>
              <a:gd name="connsiteX2" fmla="*/ 1769988 w 3498979"/>
              <a:gd name="connsiteY2" fmla="*/ 3 h 1635694"/>
              <a:gd name="connsiteX3" fmla="*/ 2531987 w 3498979"/>
              <a:gd name="connsiteY3" fmla="*/ 1226929 h 1635694"/>
              <a:gd name="connsiteX4" fmla="*/ 3498979 w 3498979"/>
              <a:gd name="connsiteY4" fmla="*/ 1605708 h 1635694"/>
              <a:gd name="connsiteX0" fmla="*/ 0 w 3498979"/>
              <a:gd name="connsiteY0" fmla="*/ 1445835 h 1447525"/>
              <a:gd name="connsiteX1" fmla="*/ 924296 w 3498979"/>
              <a:gd name="connsiteY1" fmla="*/ 1048920 h 1447525"/>
              <a:gd name="connsiteX2" fmla="*/ 1755851 w 3498979"/>
              <a:gd name="connsiteY2" fmla="*/ 3 h 1447525"/>
              <a:gd name="connsiteX3" fmla="*/ 2531987 w 3498979"/>
              <a:gd name="connsiteY3" fmla="*/ 1039064 h 1447525"/>
              <a:gd name="connsiteX4" fmla="*/ 3498979 w 3498979"/>
              <a:gd name="connsiteY4" fmla="*/ 1417843 h 144752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 name="connsiteX0" fmla="*/ 0 w 3498979"/>
              <a:gd name="connsiteY0" fmla="*/ 1445835 h 1445835"/>
              <a:gd name="connsiteX1" fmla="*/ 924296 w 3498979"/>
              <a:gd name="connsiteY1" fmla="*/ 1048920 h 1445835"/>
              <a:gd name="connsiteX2" fmla="*/ 1755851 w 3498979"/>
              <a:gd name="connsiteY2" fmla="*/ 3 h 1445835"/>
              <a:gd name="connsiteX3" fmla="*/ 2531987 w 3498979"/>
              <a:gd name="connsiteY3" fmla="*/ 1039064 h 1445835"/>
              <a:gd name="connsiteX4" fmla="*/ 3498979 w 3498979"/>
              <a:gd name="connsiteY4" fmla="*/ 1417843 h 144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9" h="1445835">
                <a:moveTo>
                  <a:pt x="0" y="1445835"/>
                </a:moveTo>
                <a:cubicBezTo>
                  <a:pt x="430692" y="1379605"/>
                  <a:pt x="631654" y="1289892"/>
                  <a:pt x="924296" y="1048920"/>
                </a:cubicBezTo>
                <a:cubicBezTo>
                  <a:pt x="1216938" y="807948"/>
                  <a:pt x="1261706" y="1646"/>
                  <a:pt x="1755851" y="3"/>
                </a:cubicBezTo>
                <a:cubicBezTo>
                  <a:pt x="2249996" y="-1640"/>
                  <a:pt x="2252069" y="759146"/>
                  <a:pt x="2531987" y="1039064"/>
                </a:cubicBezTo>
                <a:cubicBezTo>
                  <a:pt x="2811905" y="1318982"/>
                  <a:pt x="3334138" y="1368080"/>
                  <a:pt x="3498979" y="141784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12" name="Łącznik prosty ze strzałką 11">
            <a:extLst>
              <a:ext uri="{FF2B5EF4-FFF2-40B4-BE49-F238E27FC236}">
                <a16:creationId xmlns:a16="http://schemas.microsoft.com/office/drawing/2014/main" id="{888215AC-181F-1980-F7AB-CC0F8DC016A5}"/>
              </a:ext>
            </a:extLst>
          </p:cNvPr>
          <p:cNvCxnSpPr>
            <a:cxnSpLocks/>
          </p:cNvCxnSpPr>
          <p:nvPr/>
        </p:nvCxnSpPr>
        <p:spPr>
          <a:xfrm>
            <a:off x="2397968" y="5547415"/>
            <a:ext cx="7212563"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F0737076-AD40-49BC-D775-C3BA08D1176E}"/>
              </a:ext>
            </a:extLst>
          </p:cNvPr>
          <p:cNvCxnSpPr>
            <a:cxnSpLocks/>
          </p:cNvCxnSpPr>
          <p:nvPr/>
        </p:nvCxnSpPr>
        <p:spPr>
          <a:xfrm flipV="1">
            <a:off x="2397968" y="2852057"/>
            <a:ext cx="0" cy="269535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pole tekstowe 39">
            <a:extLst>
              <a:ext uri="{FF2B5EF4-FFF2-40B4-BE49-F238E27FC236}">
                <a16:creationId xmlns:a16="http://schemas.microsoft.com/office/drawing/2014/main" id="{79B8861F-6773-D322-00C9-B99EF75F6D26}"/>
              </a:ext>
            </a:extLst>
          </p:cNvPr>
          <p:cNvSpPr txBox="1"/>
          <p:nvPr/>
        </p:nvSpPr>
        <p:spPr>
          <a:xfrm>
            <a:off x="9713167" y="5218922"/>
            <a:ext cx="2202909" cy="646331"/>
          </a:xfrm>
          <a:prstGeom prst="rect">
            <a:avLst/>
          </a:prstGeom>
          <a:noFill/>
        </p:spPr>
        <p:txBody>
          <a:bodyPr wrap="square" rtlCol="0">
            <a:spAutoFit/>
          </a:bodyPr>
          <a:lstStyle/>
          <a:p>
            <a:r>
              <a:rPr lang="en-GB" b="1" noProof="0" dirty="0"/>
              <a:t>Stimulus/evidence strength axis</a:t>
            </a:r>
          </a:p>
        </p:txBody>
      </p:sp>
      <p:cxnSp>
        <p:nvCxnSpPr>
          <p:cNvPr id="61" name="Łącznik prosty 60">
            <a:extLst>
              <a:ext uri="{FF2B5EF4-FFF2-40B4-BE49-F238E27FC236}">
                <a16:creationId xmlns:a16="http://schemas.microsoft.com/office/drawing/2014/main" id="{6F4C97E0-F09A-68EF-D51A-445323A94644}"/>
              </a:ext>
            </a:extLst>
          </p:cNvPr>
          <p:cNvCxnSpPr>
            <a:cxnSpLocks/>
          </p:cNvCxnSpPr>
          <p:nvPr/>
        </p:nvCxnSpPr>
        <p:spPr>
          <a:xfrm>
            <a:off x="5913247" y="2852057"/>
            <a:ext cx="0" cy="341811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pole tekstowe 61">
            <a:extLst>
              <a:ext uri="{FF2B5EF4-FFF2-40B4-BE49-F238E27FC236}">
                <a16:creationId xmlns:a16="http://schemas.microsoft.com/office/drawing/2014/main" id="{CC1D5E9E-3FEC-7C15-27B8-6E118130556D}"/>
              </a:ext>
            </a:extLst>
          </p:cNvPr>
          <p:cNvSpPr txBox="1"/>
          <p:nvPr/>
        </p:nvSpPr>
        <p:spPr>
          <a:xfrm>
            <a:off x="4857768" y="1772547"/>
            <a:ext cx="1677313" cy="646331"/>
          </a:xfrm>
          <a:prstGeom prst="rect">
            <a:avLst/>
          </a:prstGeom>
          <a:noFill/>
        </p:spPr>
        <p:txBody>
          <a:bodyPr wrap="square" rtlCol="0">
            <a:spAutoFit/>
          </a:bodyPr>
          <a:lstStyle/>
          <a:p>
            <a:pPr algn="ctr"/>
            <a:r>
              <a:rPr lang="en-GB" noProof="0" dirty="0"/>
              <a:t>Ideal responder</a:t>
            </a:r>
          </a:p>
        </p:txBody>
      </p:sp>
      <p:sp>
        <p:nvSpPr>
          <p:cNvPr id="63" name="pole tekstowe 62">
            <a:extLst>
              <a:ext uri="{FF2B5EF4-FFF2-40B4-BE49-F238E27FC236}">
                <a16:creationId xmlns:a16="http://schemas.microsoft.com/office/drawing/2014/main" id="{5C532FD6-F8B1-E492-5F79-5F2D4091D8A7}"/>
              </a:ext>
            </a:extLst>
          </p:cNvPr>
          <p:cNvSpPr txBox="1"/>
          <p:nvPr/>
        </p:nvSpPr>
        <p:spPr>
          <a:xfrm>
            <a:off x="4068148" y="6030465"/>
            <a:ext cx="681132" cy="369332"/>
          </a:xfrm>
          <a:prstGeom prst="rect">
            <a:avLst/>
          </a:prstGeom>
          <a:noFill/>
        </p:spPr>
        <p:txBody>
          <a:bodyPr wrap="square" rtlCol="0">
            <a:spAutoFit/>
          </a:bodyPr>
          <a:lstStyle/>
          <a:p>
            <a:pPr algn="ctr"/>
            <a:r>
              <a:rPr lang="en-GB" b="1" noProof="0" dirty="0"/>
              <a:t>Miss</a:t>
            </a:r>
          </a:p>
        </p:txBody>
      </p:sp>
      <p:cxnSp>
        <p:nvCxnSpPr>
          <p:cNvPr id="65" name="Łącznik prosty ze strzałką 64">
            <a:extLst>
              <a:ext uri="{FF2B5EF4-FFF2-40B4-BE49-F238E27FC236}">
                <a16:creationId xmlns:a16="http://schemas.microsoft.com/office/drawing/2014/main" id="{612F1203-643C-FFE7-0EFD-7E0EE1587A5D}"/>
              </a:ext>
            </a:extLst>
          </p:cNvPr>
          <p:cNvCxnSpPr>
            <a:cxnSpLocks/>
            <a:stCxn id="63" idx="3"/>
          </p:cNvCxnSpPr>
          <p:nvPr/>
        </p:nvCxnSpPr>
        <p:spPr>
          <a:xfrm flipV="1">
            <a:off x="4749280" y="5439747"/>
            <a:ext cx="643814" cy="77538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782BCA4B-8ED0-0DCF-377B-428CFACDAC78}"/>
              </a:ext>
            </a:extLst>
          </p:cNvPr>
          <p:cNvCxnSpPr/>
          <p:nvPr/>
        </p:nvCxnSpPr>
        <p:spPr>
          <a:xfrm>
            <a:off x="5648587" y="4926563"/>
            <a:ext cx="252543" cy="29235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Łącznik prosty 6">
            <a:extLst>
              <a:ext uri="{FF2B5EF4-FFF2-40B4-BE49-F238E27FC236}">
                <a16:creationId xmlns:a16="http://schemas.microsoft.com/office/drawing/2014/main" id="{E20914F9-9A7C-0148-E647-A4998668B8EA}"/>
              </a:ext>
            </a:extLst>
          </p:cNvPr>
          <p:cNvCxnSpPr>
            <a:cxnSpLocks/>
          </p:cNvCxnSpPr>
          <p:nvPr/>
        </p:nvCxnSpPr>
        <p:spPr>
          <a:xfrm>
            <a:off x="5520841" y="5034231"/>
            <a:ext cx="380288" cy="40551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Łącznik prosty 10">
            <a:extLst>
              <a:ext uri="{FF2B5EF4-FFF2-40B4-BE49-F238E27FC236}">
                <a16:creationId xmlns:a16="http://schemas.microsoft.com/office/drawing/2014/main" id="{B923F12B-D43D-05A2-6ED7-FD1FB4112EF1}"/>
              </a:ext>
            </a:extLst>
          </p:cNvPr>
          <p:cNvCxnSpPr>
            <a:cxnSpLocks/>
          </p:cNvCxnSpPr>
          <p:nvPr/>
        </p:nvCxnSpPr>
        <p:spPr>
          <a:xfrm>
            <a:off x="5382015" y="5162718"/>
            <a:ext cx="380288" cy="40551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Łącznik prosty 13">
            <a:extLst>
              <a:ext uri="{FF2B5EF4-FFF2-40B4-BE49-F238E27FC236}">
                <a16:creationId xmlns:a16="http://schemas.microsoft.com/office/drawing/2014/main" id="{BD8F286B-9F91-A8A4-3810-490C35E1FA6F}"/>
              </a:ext>
            </a:extLst>
          </p:cNvPr>
          <p:cNvCxnSpPr>
            <a:cxnSpLocks/>
          </p:cNvCxnSpPr>
          <p:nvPr/>
        </p:nvCxnSpPr>
        <p:spPr>
          <a:xfrm>
            <a:off x="5228631" y="5280414"/>
            <a:ext cx="228337" cy="24618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Łącznik prosty 15">
            <a:extLst>
              <a:ext uri="{FF2B5EF4-FFF2-40B4-BE49-F238E27FC236}">
                <a16:creationId xmlns:a16="http://schemas.microsoft.com/office/drawing/2014/main" id="{003FBA00-F963-44EB-73DF-E1FBA68C45D6}"/>
              </a:ext>
            </a:extLst>
          </p:cNvPr>
          <p:cNvCxnSpPr>
            <a:cxnSpLocks/>
          </p:cNvCxnSpPr>
          <p:nvPr/>
        </p:nvCxnSpPr>
        <p:spPr>
          <a:xfrm>
            <a:off x="5012806" y="5362749"/>
            <a:ext cx="158400" cy="16384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4A97FB54-B638-16EA-CA12-7844A023A110}"/>
              </a:ext>
            </a:extLst>
          </p:cNvPr>
          <p:cNvCxnSpPr>
            <a:cxnSpLocks/>
          </p:cNvCxnSpPr>
          <p:nvPr/>
        </p:nvCxnSpPr>
        <p:spPr>
          <a:xfrm flipH="1">
            <a:off x="5913247" y="5206707"/>
            <a:ext cx="186553" cy="16461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5AB79325-3086-930E-3F98-24A12657C693}"/>
              </a:ext>
            </a:extLst>
          </p:cNvPr>
          <p:cNvCxnSpPr>
            <a:cxnSpLocks/>
          </p:cNvCxnSpPr>
          <p:nvPr/>
        </p:nvCxnSpPr>
        <p:spPr>
          <a:xfrm flipH="1">
            <a:off x="6442152" y="5395013"/>
            <a:ext cx="186553" cy="16461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Łącznik prosty 20">
            <a:extLst>
              <a:ext uri="{FF2B5EF4-FFF2-40B4-BE49-F238E27FC236}">
                <a16:creationId xmlns:a16="http://schemas.microsoft.com/office/drawing/2014/main" id="{F7C88C15-1E85-8534-6550-C4555B14B6B6}"/>
              </a:ext>
            </a:extLst>
          </p:cNvPr>
          <p:cNvCxnSpPr>
            <a:cxnSpLocks/>
          </p:cNvCxnSpPr>
          <p:nvPr/>
        </p:nvCxnSpPr>
        <p:spPr>
          <a:xfrm flipH="1">
            <a:off x="6208485" y="5362749"/>
            <a:ext cx="186553" cy="18466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Łącznik prosty 22">
            <a:extLst>
              <a:ext uri="{FF2B5EF4-FFF2-40B4-BE49-F238E27FC236}">
                <a16:creationId xmlns:a16="http://schemas.microsoft.com/office/drawing/2014/main" id="{37439744-D711-5C26-5D5D-92AFBBA8FD4D}"/>
              </a:ext>
            </a:extLst>
          </p:cNvPr>
          <p:cNvCxnSpPr>
            <a:cxnSpLocks/>
          </p:cNvCxnSpPr>
          <p:nvPr/>
        </p:nvCxnSpPr>
        <p:spPr>
          <a:xfrm flipH="1">
            <a:off x="6024022" y="5285095"/>
            <a:ext cx="227778" cy="2386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25B01123-DF41-BA59-3A55-151F59449109}"/>
              </a:ext>
            </a:extLst>
          </p:cNvPr>
          <p:cNvSpPr txBox="1"/>
          <p:nvPr/>
        </p:nvSpPr>
        <p:spPr>
          <a:xfrm>
            <a:off x="6478328" y="5962983"/>
            <a:ext cx="818209" cy="646331"/>
          </a:xfrm>
          <a:prstGeom prst="rect">
            <a:avLst/>
          </a:prstGeom>
          <a:noFill/>
        </p:spPr>
        <p:txBody>
          <a:bodyPr wrap="square" rtlCol="0">
            <a:spAutoFit/>
          </a:bodyPr>
          <a:lstStyle/>
          <a:p>
            <a:pPr algn="ctr"/>
            <a:r>
              <a:rPr lang="en-GB" b="1" noProof="0" dirty="0"/>
              <a:t>False alarm</a:t>
            </a:r>
          </a:p>
        </p:txBody>
      </p:sp>
      <p:cxnSp>
        <p:nvCxnSpPr>
          <p:cNvPr id="27" name="Łącznik prosty ze strzałką 26">
            <a:extLst>
              <a:ext uri="{FF2B5EF4-FFF2-40B4-BE49-F238E27FC236}">
                <a16:creationId xmlns:a16="http://schemas.microsoft.com/office/drawing/2014/main" id="{2CE66BCB-A572-0909-257F-1D3C0BA0C34B}"/>
              </a:ext>
            </a:extLst>
          </p:cNvPr>
          <p:cNvCxnSpPr>
            <a:cxnSpLocks/>
          </p:cNvCxnSpPr>
          <p:nvPr/>
        </p:nvCxnSpPr>
        <p:spPr>
          <a:xfrm flipH="1" flipV="1">
            <a:off x="6353800" y="5547415"/>
            <a:ext cx="490553" cy="38234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pole tekstowe 29">
            <a:extLst>
              <a:ext uri="{FF2B5EF4-FFF2-40B4-BE49-F238E27FC236}">
                <a16:creationId xmlns:a16="http://schemas.microsoft.com/office/drawing/2014/main" id="{07998FF7-2CB8-C3AF-B2EF-64D70CF8AF9C}"/>
              </a:ext>
            </a:extLst>
          </p:cNvPr>
          <p:cNvSpPr txBox="1"/>
          <p:nvPr/>
        </p:nvSpPr>
        <p:spPr>
          <a:xfrm>
            <a:off x="6298451" y="4300920"/>
            <a:ext cx="818209" cy="369332"/>
          </a:xfrm>
          <a:prstGeom prst="rect">
            <a:avLst/>
          </a:prstGeom>
          <a:noFill/>
        </p:spPr>
        <p:txBody>
          <a:bodyPr wrap="square" rtlCol="0">
            <a:spAutoFit/>
          </a:bodyPr>
          <a:lstStyle/>
          <a:p>
            <a:pPr algn="ctr"/>
            <a:r>
              <a:rPr lang="en-GB" b="1" noProof="0" dirty="0"/>
              <a:t>Hit</a:t>
            </a:r>
          </a:p>
        </p:txBody>
      </p:sp>
      <p:sp>
        <p:nvSpPr>
          <p:cNvPr id="31" name="pole tekstowe 30">
            <a:extLst>
              <a:ext uri="{FF2B5EF4-FFF2-40B4-BE49-F238E27FC236}">
                <a16:creationId xmlns:a16="http://schemas.microsoft.com/office/drawing/2014/main" id="{BFEACE3C-33D6-9034-3973-7C05ADB938E0}"/>
              </a:ext>
            </a:extLst>
          </p:cNvPr>
          <p:cNvSpPr txBox="1"/>
          <p:nvPr/>
        </p:nvSpPr>
        <p:spPr>
          <a:xfrm>
            <a:off x="4205296" y="4121658"/>
            <a:ext cx="1132450" cy="646331"/>
          </a:xfrm>
          <a:prstGeom prst="rect">
            <a:avLst/>
          </a:prstGeom>
          <a:noFill/>
        </p:spPr>
        <p:txBody>
          <a:bodyPr wrap="square" rtlCol="0">
            <a:spAutoFit/>
          </a:bodyPr>
          <a:lstStyle/>
          <a:p>
            <a:pPr algn="ctr"/>
            <a:r>
              <a:rPr lang="en-GB" b="1" noProof="0" dirty="0"/>
              <a:t>Correct rejection</a:t>
            </a:r>
          </a:p>
        </p:txBody>
      </p:sp>
      <p:cxnSp>
        <p:nvCxnSpPr>
          <p:cNvPr id="35" name="Łącznik prosty 34">
            <a:extLst>
              <a:ext uri="{FF2B5EF4-FFF2-40B4-BE49-F238E27FC236}">
                <a16:creationId xmlns:a16="http://schemas.microsoft.com/office/drawing/2014/main" id="{EBC0BB9C-8E38-5C28-6026-D1D09873278D}"/>
              </a:ext>
            </a:extLst>
          </p:cNvPr>
          <p:cNvCxnSpPr>
            <a:cxnSpLocks/>
          </p:cNvCxnSpPr>
          <p:nvPr/>
        </p:nvCxnSpPr>
        <p:spPr>
          <a:xfrm>
            <a:off x="5774858" y="4649049"/>
            <a:ext cx="144688" cy="2013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Łącznik prosty ze strzałką 64">
            <a:extLst>
              <a:ext uri="{FF2B5EF4-FFF2-40B4-BE49-F238E27FC236}">
                <a16:creationId xmlns:a16="http://schemas.microsoft.com/office/drawing/2014/main" id="{4F77DA11-62D5-F7EF-F308-6ADCA7390A84}"/>
              </a:ext>
            </a:extLst>
          </p:cNvPr>
          <p:cNvCxnSpPr>
            <a:cxnSpLocks/>
            <a:stCxn id="9" idx="1"/>
          </p:cNvCxnSpPr>
          <p:nvPr/>
        </p:nvCxnSpPr>
        <p:spPr>
          <a:xfrm flipH="1">
            <a:off x="6137911" y="2234778"/>
            <a:ext cx="1777563" cy="119422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pole tekstowe 61">
            <a:extLst>
              <a:ext uri="{FF2B5EF4-FFF2-40B4-BE49-F238E27FC236}">
                <a16:creationId xmlns:a16="http://schemas.microsoft.com/office/drawing/2014/main" id="{3447E60C-3B2E-7BD1-ED81-5F35DD775258}"/>
              </a:ext>
            </a:extLst>
          </p:cNvPr>
          <p:cNvSpPr txBox="1"/>
          <p:nvPr/>
        </p:nvSpPr>
        <p:spPr>
          <a:xfrm>
            <a:off x="7915474" y="1634613"/>
            <a:ext cx="3757115" cy="1200329"/>
          </a:xfrm>
          <a:prstGeom prst="rect">
            <a:avLst/>
          </a:prstGeom>
          <a:noFill/>
        </p:spPr>
        <p:txBody>
          <a:bodyPr wrap="square" rtlCol="0">
            <a:spAutoFit/>
          </a:bodyPr>
          <a:lstStyle/>
          <a:p>
            <a:pPr algn="ctr"/>
            <a:r>
              <a:rPr lang="en-GB" noProof="0" dirty="0"/>
              <a:t>Changing criterion placement affects proportions of hits, false alarms, misses and correct rejections</a:t>
            </a:r>
          </a:p>
        </p:txBody>
      </p:sp>
      <p:sp>
        <p:nvSpPr>
          <p:cNvPr id="17" name="pole tekstowe 61">
            <a:extLst>
              <a:ext uri="{FF2B5EF4-FFF2-40B4-BE49-F238E27FC236}">
                <a16:creationId xmlns:a16="http://schemas.microsoft.com/office/drawing/2014/main" id="{C01C52A7-99E7-F0DE-F688-FC5F1CC21DBE}"/>
              </a:ext>
            </a:extLst>
          </p:cNvPr>
          <p:cNvSpPr txBox="1"/>
          <p:nvPr/>
        </p:nvSpPr>
        <p:spPr>
          <a:xfrm>
            <a:off x="8117499" y="3562469"/>
            <a:ext cx="3353063" cy="923330"/>
          </a:xfrm>
          <a:prstGeom prst="rect">
            <a:avLst/>
          </a:prstGeom>
          <a:noFill/>
        </p:spPr>
        <p:txBody>
          <a:bodyPr wrap="square" rtlCol="0">
            <a:spAutoFit/>
          </a:bodyPr>
          <a:lstStyle/>
          <a:p>
            <a:pPr algn="ctr"/>
            <a:r>
              <a:rPr lang="en-GB" noProof="0" dirty="0"/>
              <a:t>But our signal and noise distributions remain the same (it doesn’t affect d’ value)</a:t>
            </a:r>
          </a:p>
        </p:txBody>
      </p:sp>
      <p:cxnSp>
        <p:nvCxnSpPr>
          <p:cNvPr id="19" name="Łącznik prosty ze strzałką 64">
            <a:extLst>
              <a:ext uri="{FF2B5EF4-FFF2-40B4-BE49-F238E27FC236}">
                <a16:creationId xmlns:a16="http://schemas.microsoft.com/office/drawing/2014/main" id="{A9C818C6-20F4-FBAD-780E-AD573E8A0243}"/>
              </a:ext>
            </a:extLst>
          </p:cNvPr>
          <p:cNvCxnSpPr>
            <a:cxnSpLocks/>
            <a:stCxn id="9" idx="2"/>
            <a:endCxn id="17" idx="0"/>
          </p:cNvCxnSpPr>
          <p:nvPr/>
        </p:nvCxnSpPr>
        <p:spPr>
          <a:xfrm flipH="1">
            <a:off x="9794031" y="2834942"/>
            <a:ext cx="1" cy="72752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 name="pole tekstowe 61">
            <a:extLst>
              <a:ext uri="{FF2B5EF4-FFF2-40B4-BE49-F238E27FC236}">
                <a16:creationId xmlns:a16="http://schemas.microsoft.com/office/drawing/2014/main" id="{52ACA076-D11F-1A62-E412-B58E17DC2365}"/>
              </a:ext>
            </a:extLst>
          </p:cNvPr>
          <p:cNvSpPr txBox="1"/>
          <p:nvPr/>
        </p:nvSpPr>
        <p:spPr>
          <a:xfrm>
            <a:off x="448181" y="1403215"/>
            <a:ext cx="3757115" cy="1200329"/>
          </a:xfrm>
          <a:prstGeom prst="rect">
            <a:avLst/>
          </a:prstGeom>
          <a:noFill/>
        </p:spPr>
        <p:txBody>
          <a:bodyPr wrap="square" rtlCol="0">
            <a:spAutoFit/>
          </a:bodyPr>
          <a:lstStyle/>
          <a:p>
            <a:pPr algn="ctr"/>
            <a:r>
              <a:rPr lang="en-GB" b="1" dirty="0"/>
              <a:t>C = −0,5 (Z HR + Z FAR)</a:t>
            </a:r>
          </a:p>
          <a:p>
            <a:pPr algn="ctr"/>
            <a:r>
              <a:rPr lang="en-GB" noProof="0" dirty="0"/>
              <a:t>Ideal responder: C = 0 </a:t>
            </a:r>
          </a:p>
          <a:p>
            <a:pPr algn="ctr"/>
            <a:r>
              <a:rPr lang="en-GB" dirty="0"/>
              <a:t>Conservative responder: C &gt; 0</a:t>
            </a:r>
          </a:p>
          <a:p>
            <a:pPr algn="ctr"/>
            <a:r>
              <a:rPr lang="en-GB" noProof="0" dirty="0"/>
              <a:t>Liberal responder: C &lt; 0</a:t>
            </a:r>
          </a:p>
        </p:txBody>
      </p:sp>
      <p:cxnSp>
        <p:nvCxnSpPr>
          <p:cNvPr id="5" name="Łącznik prosty 60">
            <a:extLst>
              <a:ext uri="{FF2B5EF4-FFF2-40B4-BE49-F238E27FC236}">
                <a16:creationId xmlns:a16="http://schemas.microsoft.com/office/drawing/2014/main" id="{922A0B2C-09F9-5241-B303-B19F743849DC}"/>
              </a:ext>
            </a:extLst>
          </p:cNvPr>
          <p:cNvCxnSpPr>
            <a:cxnSpLocks/>
          </p:cNvCxnSpPr>
          <p:nvPr/>
        </p:nvCxnSpPr>
        <p:spPr>
          <a:xfrm>
            <a:off x="5710985" y="2447139"/>
            <a:ext cx="0" cy="3418114"/>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63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ytuł 12"/>
          <p:cNvSpPr>
            <a:spLocks noGrp="1"/>
          </p:cNvSpPr>
          <p:nvPr>
            <p:ph type="title"/>
          </p:nvPr>
        </p:nvSpPr>
        <p:spPr>
          <a:xfrm>
            <a:off x="1104900" y="76200"/>
            <a:ext cx="9980682" cy="1096962"/>
          </a:xfrm>
        </p:spPr>
        <p:txBody>
          <a:bodyPr rtlCol="0" anchor="b">
            <a:normAutofit/>
          </a:bodyPr>
          <a:lstStyle/>
          <a:p>
            <a:pPr rtl="0"/>
            <a:r>
              <a:rPr lang="en-GB" sz="3600" noProof="0" dirty="0"/>
              <a:t>The radar problem</a:t>
            </a:r>
          </a:p>
        </p:txBody>
      </p:sp>
      <p:pic>
        <p:nvPicPr>
          <p:cNvPr id="3" name="Symbol zastępczy zawartości 2" descr="Obraz zawierający Ludzka twarz, portret, obraz, osoba&#10;&#10;Zawartość wygenerowana przez sztuczną inteligencję może być niepoprawna.">
            <a:extLst>
              <a:ext uri="{FF2B5EF4-FFF2-40B4-BE49-F238E27FC236}">
                <a16:creationId xmlns:a16="http://schemas.microsoft.com/office/drawing/2014/main" id="{AA3A7355-75C5-5D79-6560-A906AC6575E4}"/>
              </a:ext>
            </a:extLst>
          </p:cNvPr>
          <p:cNvPicPr>
            <a:picLocks noGrp="1" noChangeAspect="1"/>
          </p:cNvPicPr>
          <p:nvPr>
            <p:ph sz="half" idx="2"/>
          </p:nvPr>
        </p:nvPicPr>
        <p:blipFill>
          <a:blip r:embed="rId3"/>
          <a:stretch>
            <a:fillRect/>
          </a:stretch>
        </p:blipFill>
        <p:spPr>
          <a:xfrm>
            <a:off x="6343650" y="1600200"/>
            <a:ext cx="4572000" cy="4572000"/>
          </a:xfrm>
        </p:spPr>
      </p:pic>
      <p:sp>
        <p:nvSpPr>
          <p:cNvPr id="6" name="Symbol zastępczy zawartości 5">
            <a:extLst>
              <a:ext uri="{FF2B5EF4-FFF2-40B4-BE49-F238E27FC236}">
                <a16:creationId xmlns:a16="http://schemas.microsoft.com/office/drawing/2014/main" id="{1624DCFB-DB24-7D7E-B476-0DA8BA142527}"/>
              </a:ext>
            </a:extLst>
          </p:cNvPr>
          <p:cNvSpPr>
            <a:spLocks noGrp="1"/>
          </p:cNvSpPr>
          <p:nvPr>
            <p:ph sz="half" idx="1"/>
          </p:nvPr>
        </p:nvSpPr>
        <p:spPr>
          <a:xfrm>
            <a:off x="1104900" y="1852127"/>
            <a:ext cx="4914900" cy="3606282"/>
          </a:xfrm>
        </p:spPr>
        <p:txBody>
          <a:bodyPr>
            <a:normAutofit/>
          </a:bodyPr>
          <a:lstStyle/>
          <a:p>
            <a:pPr marL="0" indent="0">
              <a:buNone/>
            </a:pPr>
            <a:r>
              <a:rPr lang="en-GB" noProof="0" dirty="0"/>
              <a:t>It’s the middle of WWII. A British radar operator stares at a glowing screen filled with static and weak blips. Somewhere in that noise could be a German plane. But not every blip is real. Some are false echoes. Some signals are just strong enough to be real — or maybe not. The question becomes:</a:t>
            </a:r>
          </a:p>
          <a:p>
            <a:pPr marL="0" indent="0">
              <a:buNone/>
            </a:pPr>
            <a:r>
              <a:rPr lang="en-GB" noProof="0" dirty="0"/>
              <a:t>“Do I report an incoming aircraft, or not?”</a:t>
            </a:r>
          </a:p>
          <a:p>
            <a:pPr marL="0" indent="0">
              <a:buNone/>
            </a:pPr>
            <a:endParaRPr lang="en-GB" noProof="0"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98D16-7354-058D-7203-B8DF9A39CA6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D47D4C5-CC89-4EED-7353-E31FF707F9B7}"/>
              </a:ext>
            </a:extLst>
          </p:cNvPr>
          <p:cNvSpPr>
            <a:spLocks noGrp="1"/>
          </p:cNvSpPr>
          <p:nvPr>
            <p:ph type="title"/>
          </p:nvPr>
        </p:nvSpPr>
        <p:spPr/>
        <p:txBody>
          <a:bodyPr rtlCol="0"/>
          <a:lstStyle/>
          <a:p>
            <a:pPr rtl="0"/>
            <a:r>
              <a:rPr lang="pl-PL" dirty="0"/>
              <a:t>The </a:t>
            </a:r>
            <a:r>
              <a:rPr lang="pl-PL" dirty="0" err="1"/>
              <a:t>interplay</a:t>
            </a:r>
            <a:r>
              <a:rPr lang="pl-PL" dirty="0"/>
              <a:t> of d’ and </a:t>
            </a:r>
            <a:r>
              <a:rPr lang="pl-PL" dirty="0" err="1"/>
              <a:t>criterion</a:t>
            </a:r>
            <a:r>
              <a:rPr lang="pl-PL" dirty="0"/>
              <a:t> </a:t>
            </a:r>
            <a:r>
              <a:rPr lang="pl-PL" dirty="0" err="1"/>
              <a:t>placement</a:t>
            </a:r>
            <a:endParaRPr lang="en-GB" noProof="0" dirty="0"/>
          </a:p>
        </p:txBody>
      </p:sp>
      <p:sp>
        <p:nvSpPr>
          <p:cNvPr id="22" name="Text Placeholder 21">
            <a:extLst>
              <a:ext uri="{FF2B5EF4-FFF2-40B4-BE49-F238E27FC236}">
                <a16:creationId xmlns:a16="http://schemas.microsoft.com/office/drawing/2014/main" id="{0B04FB2E-6E29-25E3-E734-3EE1DE6BAE59}"/>
              </a:ext>
            </a:extLst>
          </p:cNvPr>
          <p:cNvSpPr>
            <a:spLocks noGrp="1"/>
          </p:cNvSpPr>
          <p:nvPr>
            <p:ph type="body" sz="half" idx="2"/>
          </p:nvPr>
        </p:nvSpPr>
        <p:spPr>
          <a:xfrm>
            <a:off x="1104899" y="1600200"/>
            <a:ext cx="3971597" cy="4572000"/>
          </a:xfrm>
        </p:spPr>
        <p:txBody>
          <a:bodyPr/>
          <a:lstStyle/>
          <a:p>
            <a:pPr marL="285750" indent="-285750">
              <a:buFont typeface="Arial" panose="020B0604020202020204" pitchFamily="34" charset="0"/>
              <a:buChar char="•"/>
            </a:pPr>
            <a:r>
              <a:rPr lang="en-GB" dirty="0"/>
              <a:t>What is happening when we change criterion? How does it affect HRs and FARs?</a:t>
            </a:r>
          </a:p>
          <a:p>
            <a:pPr marL="285750" indent="-285750">
              <a:buFont typeface="Arial" panose="020B0604020202020204" pitchFamily="34" charset="0"/>
              <a:buChar char="•"/>
            </a:pPr>
            <a:r>
              <a:rPr lang="en-GB" dirty="0"/>
              <a:t>What changes in d’ are doing to HRs and FARs?</a:t>
            </a:r>
          </a:p>
          <a:p>
            <a:pPr marL="285750" indent="-285750">
              <a:buFont typeface="Arial" panose="020B0604020202020204" pitchFamily="34" charset="0"/>
              <a:buChar char="•"/>
            </a:pPr>
            <a:r>
              <a:rPr lang="en-GB" dirty="0"/>
              <a:t>Find out yourself: </a:t>
            </a:r>
            <a:br>
              <a:rPr lang="en-GB" dirty="0"/>
            </a:br>
            <a:r>
              <a:rPr lang="en-GB" dirty="0">
                <a:hlinkClick r:id="rId3"/>
              </a:rPr>
              <a:t>Signal Detection Theory</a:t>
            </a:r>
            <a:endParaRPr lang="en-GB" dirty="0"/>
          </a:p>
        </p:txBody>
      </p:sp>
      <p:pic>
        <p:nvPicPr>
          <p:cNvPr id="25" name="Picture Placeholder 24">
            <a:extLst>
              <a:ext uri="{FF2B5EF4-FFF2-40B4-BE49-F238E27FC236}">
                <a16:creationId xmlns:a16="http://schemas.microsoft.com/office/drawing/2014/main" id="{2A641CC0-E4C8-8A4F-4BC5-3B80E80B82CD}"/>
              </a:ext>
            </a:extLst>
          </p:cNvPr>
          <p:cNvPicPr>
            <a:picLocks noGrp="1" noChangeAspect="1"/>
          </p:cNvPicPr>
          <p:nvPr>
            <p:ph type="pic" idx="1"/>
          </p:nvPr>
        </p:nvPicPr>
        <p:blipFill>
          <a:blip r:embed="rId4"/>
          <a:srcRect t="247" b="247"/>
          <a:stretch/>
        </p:blipFill>
        <p:spPr>
          <a:xfrm>
            <a:off x="6096000" y="2041633"/>
            <a:ext cx="5141033" cy="3654973"/>
          </a:xfrm>
        </p:spPr>
      </p:pic>
    </p:spTree>
    <p:extLst>
      <p:ext uri="{BB962C8B-B14F-4D97-AF65-F5344CB8AC3E}">
        <p14:creationId xmlns:p14="http://schemas.microsoft.com/office/powerpoint/2010/main" val="33482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A3575-8112-167B-DEE8-C11622E1CA0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D1D76015-7068-4DF7-BD10-BC05676769C1}"/>
              </a:ext>
            </a:extLst>
          </p:cNvPr>
          <p:cNvSpPr>
            <a:spLocks noGrp="1"/>
          </p:cNvSpPr>
          <p:nvPr>
            <p:ph type="title"/>
          </p:nvPr>
        </p:nvSpPr>
        <p:spPr/>
        <p:txBody>
          <a:bodyPr rtlCol="0"/>
          <a:lstStyle/>
          <a:p>
            <a:pPr rtl="0"/>
            <a:r>
              <a:rPr lang="en-GB" dirty="0"/>
              <a:t>Wrap-up &amp; key takeaways</a:t>
            </a:r>
            <a:endParaRPr lang="en-GB" noProof="0" dirty="0"/>
          </a:p>
        </p:txBody>
      </p:sp>
      <p:sp>
        <p:nvSpPr>
          <p:cNvPr id="22" name="Text Placeholder 21">
            <a:extLst>
              <a:ext uri="{FF2B5EF4-FFF2-40B4-BE49-F238E27FC236}">
                <a16:creationId xmlns:a16="http://schemas.microsoft.com/office/drawing/2014/main" id="{119DD558-C3EC-901B-3AAE-87349125F1D8}"/>
              </a:ext>
            </a:extLst>
          </p:cNvPr>
          <p:cNvSpPr>
            <a:spLocks noGrp="1"/>
          </p:cNvSpPr>
          <p:nvPr>
            <p:ph type="body" sz="half" idx="2"/>
          </p:nvPr>
        </p:nvSpPr>
        <p:spPr>
          <a:xfrm>
            <a:off x="1104899" y="1600200"/>
            <a:ext cx="7609893" cy="4572000"/>
          </a:xfrm>
        </p:spPr>
        <p:txBody>
          <a:bodyPr/>
          <a:lstStyle/>
          <a:p>
            <a:pPr marL="285750" indent="-285750">
              <a:buFont typeface="Arial" panose="020B0604020202020204" pitchFamily="34" charset="0"/>
              <a:buChar char="•"/>
            </a:pPr>
            <a:r>
              <a:rPr lang="en-GB" dirty="0"/>
              <a:t>In every detection task signal and noise distributions overlap</a:t>
            </a:r>
          </a:p>
          <a:p>
            <a:pPr marL="285750" indent="-285750">
              <a:buFont typeface="Arial" panose="020B0604020202020204" pitchFamily="34" charset="0"/>
              <a:buChar char="•"/>
            </a:pPr>
            <a:r>
              <a:rPr lang="en-GB" dirty="0"/>
              <a:t>4 SDT decision outcomes: hit, miss, false alarm, correct rejection</a:t>
            </a:r>
          </a:p>
          <a:p>
            <a:pPr marL="285750" indent="-285750">
              <a:buFont typeface="Arial" panose="020B0604020202020204" pitchFamily="34" charset="0"/>
              <a:buChar char="•"/>
            </a:pPr>
            <a:r>
              <a:rPr lang="en-GB" dirty="0"/>
              <a:t>Degree of overlap determines difficulty of the task and/or observer’s ability to tell signal from noise</a:t>
            </a:r>
          </a:p>
          <a:p>
            <a:pPr marL="285750" indent="-285750">
              <a:buFont typeface="Arial" panose="020B0604020202020204" pitchFamily="34" charset="0"/>
              <a:buChar char="•"/>
            </a:pPr>
            <a:r>
              <a:rPr lang="en-GB" dirty="0"/>
              <a:t>d’ measure allows us to quantify and compare this ability</a:t>
            </a:r>
          </a:p>
          <a:p>
            <a:pPr marL="285750" indent="-285750">
              <a:buFont typeface="Arial" panose="020B0604020202020204" pitchFamily="34" charset="0"/>
              <a:buChar char="•"/>
            </a:pPr>
            <a:r>
              <a:rPr lang="en-GB" dirty="0"/>
              <a:t>Criterion placement </a:t>
            </a:r>
            <a:r>
              <a:rPr lang="pl-PL" dirty="0"/>
              <a:t>i</a:t>
            </a:r>
            <a:r>
              <a:rPr lang="en-GB" dirty="0"/>
              <a:t>s observer’s decision how much evidence is needed to say “yes, signal!”</a:t>
            </a:r>
          </a:p>
          <a:p>
            <a:pPr marL="285750" indent="-285750">
              <a:buFont typeface="Arial" panose="020B0604020202020204" pitchFamily="34" charset="0"/>
              <a:buChar char="•"/>
            </a:pPr>
            <a:r>
              <a:rPr lang="en-GB" dirty="0"/>
              <a:t>C measure tell us about the degree and direction of bias (conservative or liberal)</a:t>
            </a:r>
          </a:p>
          <a:p>
            <a:pPr marL="285750" indent="-285750">
              <a:buFont typeface="Arial" panose="020B0604020202020204" pitchFamily="34" charset="0"/>
              <a:buChar char="•"/>
            </a:pPr>
            <a:r>
              <a:rPr lang="en-GB" dirty="0"/>
              <a:t>Changing criterion placement is always a trade-off between hit rate and false alarm rate</a:t>
            </a:r>
          </a:p>
          <a:p>
            <a:pPr marL="285750" indent="-285750">
              <a:buFont typeface="Arial" panose="020B0604020202020204" pitchFamily="34" charset="0"/>
              <a:buChar char="•"/>
            </a:pPr>
            <a:r>
              <a:rPr lang="en-GB" dirty="0"/>
              <a:t>Only by increasing d’ we can get more hits without an increase in false alarms</a:t>
            </a:r>
          </a:p>
        </p:txBody>
      </p:sp>
    </p:spTree>
    <p:extLst>
      <p:ext uri="{BB962C8B-B14F-4D97-AF65-F5344CB8AC3E}">
        <p14:creationId xmlns:p14="http://schemas.microsoft.com/office/powerpoint/2010/main" val="131667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noProof="0" dirty="0"/>
              <a:t>What Is the Challenge?</a:t>
            </a:r>
          </a:p>
        </p:txBody>
      </p:sp>
      <p:sp>
        <p:nvSpPr>
          <p:cNvPr id="3" name="Content Placeholder 2"/>
          <p:cNvSpPr>
            <a:spLocks noGrp="1"/>
          </p:cNvSpPr>
          <p:nvPr>
            <p:ph idx="1"/>
          </p:nvPr>
        </p:nvSpPr>
        <p:spPr/>
        <p:txBody>
          <a:bodyPr/>
          <a:lstStyle/>
          <a:p>
            <a:endParaRPr lang="en-GB" noProof="0" dirty="0"/>
          </a:p>
          <a:p>
            <a:pPr>
              <a:defRPr sz="1800"/>
            </a:pPr>
            <a:r>
              <a:rPr lang="en-GB" noProof="0" dirty="0"/>
              <a:t>Incomplete, noisy information</a:t>
            </a:r>
          </a:p>
          <a:p>
            <a:pPr>
              <a:defRPr sz="1800"/>
            </a:pPr>
            <a:r>
              <a:rPr lang="en-GB" noProof="0" dirty="0"/>
              <a:t>Unclear signals, uncertainty</a:t>
            </a:r>
          </a:p>
          <a:p>
            <a:pPr>
              <a:defRPr sz="1800"/>
            </a:pPr>
            <a:r>
              <a:rPr lang="en-GB" noProof="0" dirty="0"/>
              <a:t>High stakes: national security, lives of the civilians and troops</a:t>
            </a:r>
          </a:p>
          <a:p>
            <a:pPr>
              <a:defRPr sz="1800"/>
            </a:pPr>
            <a:endParaRPr lang="en-GB" noProof="0" dirty="0"/>
          </a:p>
          <a:p>
            <a:pPr>
              <a:defRPr sz="1800"/>
            </a:pPr>
            <a:endParaRPr lang="en-GB" noProof="0" dirty="0"/>
          </a:p>
          <a:p>
            <a:pPr>
              <a:defRPr sz="1800"/>
            </a:pPr>
            <a:r>
              <a:rPr lang="en-GB" noProof="0" dirty="0"/>
              <a:t>Uncertainty in „everyday life”: strange noise at night, suspicious e-mail, vague memory…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B1CD-ABED-6946-5C47-3187446D9B2F}"/>
            </a:ext>
          </a:extLst>
        </p:cNvPr>
        <p:cNvGrpSpPr/>
        <p:nvPr/>
      </p:nvGrpSpPr>
      <p:grpSpPr>
        <a:xfrm>
          <a:off x="0" y="0"/>
          <a:ext cx="0" cy="0"/>
          <a:chOff x="0" y="0"/>
          <a:chExt cx="0" cy="0"/>
        </a:xfrm>
      </p:grpSpPr>
      <p:sp>
        <p:nvSpPr>
          <p:cNvPr id="13" name="Tytuł 12">
            <a:extLst>
              <a:ext uri="{FF2B5EF4-FFF2-40B4-BE49-F238E27FC236}">
                <a16:creationId xmlns:a16="http://schemas.microsoft.com/office/drawing/2014/main" id="{7C50289A-384F-3FD3-5782-07CF57C50041}"/>
              </a:ext>
            </a:extLst>
          </p:cNvPr>
          <p:cNvSpPr>
            <a:spLocks noGrp="1"/>
          </p:cNvSpPr>
          <p:nvPr>
            <p:ph type="title"/>
          </p:nvPr>
        </p:nvSpPr>
        <p:spPr>
          <a:xfrm>
            <a:off x="1104900" y="76200"/>
            <a:ext cx="9980682" cy="1096962"/>
          </a:xfrm>
        </p:spPr>
        <p:txBody>
          <a:bodyPr rtlCol="0" anchor="b">
            <a:normAutofit/>
          </a:bodyPr>
          <a:lstStyle/>
          <a:p>
            <a:pPr rtl="0"/>
            <a:r>
              <a:rPr lang="en-GB" sz="3600" noProof="0" dirty="0"/>
              <a:t>Signal vs. noise</a:t>
            </a:r>
          </a:p>
        </p:txBody>
      </p:sp>
      <p:pic>
        <p:nvPicPr>
          <p:cNvPr id="9" name="Symbol zastępczy zawartości 8" descr="Obraz zawierający chmury, chmura, niebo, dym&#10;&#10;Zawartość wygenerowana przez sztuczną inteligencję może być niepoprawna.">
            <a:extLst>
              <a:ext uri="{FF2B5EF4-FFF2-40B4-BE49-F238E27FC236}">
                <a16:creationId xmlns:a16="http://schemas.microsoft.com/office/drawing/2014/main" id="{F28D3D20-3E3F-5249-B6B8-778B73DA94D5}"/>
              </a:ext>
            </a:extLst>
          </p:cNvPr>
          <p:cNvPicPr>
            <a:picLocks noGrp="1" noChangeAspect="1"/>
          </p:cNvPicPr>
          <p:nvPr>
            <p:ph sz="half" idx="1"/>
          </p:nvPr>
        </p:nvPicPr>
        <p:blipFill>
          <a:blip r:embed="rId3"/>
          <a:srcRect b="35220"/>
          <a:stretch/>
        </p:blipFill>
        <p:spPr>
          <a:xfrm>
            <a:off x="7311957" y="3152698"/>
            <a:ext cx="3048000" cy="2961752"/>
          </a:xfrm>
        </p:spPr>
      </p:pic>
      <p:pic>
        <p:nvPicPr>
          <p:cNvPr id="11" name="Symbol zastępczy zawartości 10" descr="Obraz zawierający statek powietrzny, samolot, transport, Lotnictwo ogólne&#10;&#10;Zawartość wygenerowana przez sztuczną inteligencję może być niepoprawna.">
            <a:extLst>
              <a:ext uri="{FF2B5EF4-FFF2-40B4-BE49-F238E27FC236}">
                <a16:creationId xmlns:a16="http://schemas.microsoft.com/office/drawing/2014/main" id="{88C2DF11-AF7B-C76D-28BB-7872BBB74380}"/>
              </a:ext>
            </a:extLst>
          </p:cNvPr>
          <p:cNvPicPr>
            <a:picLocks noGrp="1" noChangeAspect="1"/>
          </p:cNvPicPr>
          <p:nvPr>
            <p:ph sz="half" idx="2"/>
          </p:nvPr>
        </p:nvPicPr>
        <p:blipFill>
          <a:blip r:embed="rId4"/>
          <a:stretch>
            <a:fillRect/>
          </a:stretch>
        </p:blipFill>
        <p:spPr>
          <a:xfrm>
            <a:off x="1972931" y="3152698"/>
            <a:ext cx="2907114" cy="2907114"/>
          </a:xfrm>
        </p:spPr>
      </p:pic>
      <p:sp>
        <p:nvSpPr>
          <p:cNvPr id="12" name="pole tekstowe 11">
            <a:extLst>
              <a:ext uri="{FF2B5EF4-FFF2-40B4-BE49-F238E27FC236}">
                <a16:creationId xmlns:a16="http://schemas.microsoft.com/office/drawing/2014/main" id="{26F63B49-6B2F-AB4C-1360-18366B223719}"/>
              </a:ext>
            </a:extLst>
          </p:cNvPr>
          <p:cNvSpPr txBox="1"/>
          <p:nvPr/>
        </p:nvSpPr>
        <p:spPr>
          <a:xfrm>
            <a:off x="1229128" y="1824517"/>
            <a:ext cx="4394719" cy="1200329"/>
          </a:xfrm>
          <a:prstGeom prst="rect">
            <a:avLst/>
          </a:prstGeom>
          <a:noFill/>
        </p:spPr>
        <p:txBody>
          <a:bodyPr wrap="square" rtlCol="0">
            <a:spAutoFit/>
          </a:bodyPr>
          <a:lstStyle/>
          <a:p>
            <a:pPr algn="ctr"/>
            <a:r>
              <a:rPr lang="en-GB" noProof="0" dirty="0"/>
              <a:t>Signal</a:t>
            </a:r>
          </a:p>
          <a:p>
            <a:pPr algn="ctr"/>
            <a:endParaRPr lang="en-GB" noProof="0" dirty="0"/>
          </a:p>
          <a:p>
            <a:pPr algn="ctr"/>
            <a:r>
              <a:rPr lang="en-GB" noProof="0" dirty="0"/>
              <a:t>(German plane, </a:t>
            </a:r>
            <a:r>
              <a:rPr lang="en-GB" noProof="0" dirty="0" err="1"/>
              <a:t>tumor</a:t>
            </a:r>
            <a:r>
              <a:rPr lang="en-GB" noProof="0" dirty="0"/>
              <a:t>, perpetrator, anything meaningful to us)</a:t>
            </a:r>
          </a:p>
        </p:txBody>
      </p:sp>
      <p:sp>
        <p:nvSpPr>
          <p:cNvPr id="14" name="pole tekstowe 13">
            <a:extLst>
              <a:ext uri="{FF2B5EF4-FFF2-40B4-BE49-F238E27FC236}">
                <a16:creationId xmlns:a16="http://schemas.microsoft.com/office/drawing/2014/main" id="{C0D1AB8C-F90A-BF0B-1FE7-851C06A19226}"/>
              </a:ext>
            </a:extLst>
          </p:cNvPr>
          <p:cNvSpPr txBox="1"/>
          <p:nvPr/>
        </p:nvSpPr>
        <p:spPr>
          <a:xfrm>
            <a:off x="6354971" y="1824517"/>
            <a:ext cx="4961972" cy="1200329"/>
          </a:xfrm>
          <a:prstGeom prst="rect">
            <a:avLst/>
          </a:prstGeom>
          <a:noFill/>
        </p:spPr>
        <p:txBody>
          <a:bodyPr wrap="square" rtlCol="0">
            <a:spAutoFit/>
          </a:bodyPr>
          <a:lstStyle/>
          <a:p>
            <a:pPr algn="ctr"/>
            <a:r>
              <a:rPr lang="en-GB" noProof="0" dirty="0"/>
              <a:t>Noise</a:t>
            </a:r>
          </a:p>
          <a:p>
            <a:pPr algn="ctr"/>
            <a:endParaRPr lang="en-GB" noProof="0" dirty="0"/>
          </a:p>
          <a:p>
            <a:pPr algn="ctr"/>
            <a:r>
              <a:rPr lang="en-GB" noProof="0" dirty="0"/>
              <a:t>(just a big cloud, unclear CT image, innocent suspect, background randomness)</a:t>
            </a:r>
          </a:p>
        </p:txBody>
      </p:sp>
    </p:spTree>
    <p:extLst>
      <p:ext uri="{BB962C8B-B14F-4D97-AF65-F5344CB8AC3E}">
        <p14:creationId xmlns:p14="http://schemas.microsoft.com/office/powerpoint/2010/main" val="406390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A33C6-0DE1-7826-CE51-14249088844F}"/>
            </a:ext>
          </a:extLst>
        </p:cNvPr>
        <p:cNvGrpSpPr/>
        <p:nvPr/>
      </p:nvGrpSpPr>
      <p:grpSpPr>
        <a:xfrm>
          <a:off x="0" y="0"/>
          <a:ext cx="0" cy="0"/>
          <a:chOff x="0" y="0"/>
          <a:chExt cx="0" cy="0"/>
        </a:xfrm>
      </p:grpSpPr>
      <p:sp>
        <p:nvSpPr>
          <p:cNvPr id="13" name="Tytuł 12">
            <a:extLst>
              <a:ext uri="{FF2B5EF4-FFF2-40B4-BE49-F238E27FC236}">
                <a16:creationId xmlns:a16="http://schemas.microsoft.com/office/drawing/2014/main" id="{C5A4A29B-14DD-C2FE-46B3-2433BAD43D02}"/>
              </a:ext>
            </a:extLst>
          </p:cNvPr>
          <p:cNvSpPr>
            <a:spLocks noGrp="1"/>
          </p:cNvSpPr>
          <p:nvPr>
            <p:ph type="title"/>
          </p:nvPr>
        </p:nvSpPr>
        <p:spPr>
          <a:xfrm>
            <a:off x="1104900" y="76200"/>
            <a:ext cx="9980682" cy="1096962"/>
          </a:xfrm>
        </p:spPr>
        <p:txBody>
          <a:bodyPr rtlCol="0" anchor="b">
            <a:normAutofit/>
          </a:bodyPr>
          <a:lstStyle/>
          <a:p>
            <a:pPr rtl="0"/>
            <a:r>
              <a:rPr lang="en-GB" sz="3600" noProof="0" dirty="0"/>
              <a:t>So, what to decide?</a:t>
            </a:r>
          </a:p>
        </p:txBody>
      </p:sp>
      <p:pic>
        <p:nvPicPr>
          <p:cNvPr id="3" name="Symbol zastępczy zawartości 2" descr="Obraz zawierający Ludzka twarz, portret, obraz, osoba&#10;&#10;Zawartość wygenerowana przez sztuczną inteligencję może być niepoprawna.">
            <a:extLst>
              <a:ext uri="{FF2B5EF4-FFF2-40B4-BE49-F238E27FC236}">
                <a16:creationId xmlns:a16="http://schemas.microsoft.com/office/drawing/2014/main" id="{607997A1-7E8F-DDD5-5349-97C108309194}"/>
              </a:ext>
            </a:extLst>
          </p:cNvPr>
          <p:cNvPicPr>
            <a:picLocks noGrp="1" noChangeAspect="1"/>
          </p:cNvPicPr>
          <p:nvPr>
            <p:ph sz="half" idx="2"/>
          </p:nvPr>
        </p:nvPicPr>
        <p:blipFill>
          <a:blip r:embed="rId3"/>
          <a:stretch>
            <a:fillRect/>
          </a:stretch>
        </p:blipFill>
        <p:spPr>
          <a:xfrm>
            <a:off x="6343650" y="1600200"/>
            <a:ext cx="4572000" cy="4572000"/>
          </a:xfrm>
        </p:spPr>
      </p:pic>
      <p:sp>
        <p:nvSpPr>
          <p:cNvPr id="6" name="Symbol zastępczy zawartości 5">
            <a:extLst>
              <a:ext uri="{FF2B5EF4-FFF2-40B4-BE49-F238E27FC236}">
                <a16:creationId xmlns:a16="http://schemas.microsoft.com/office/drawing/2014/main" id="{A654DA6D-5B57-64A6-C82C-588A59774C0E}"/>
              </a:ext>
            </a:extLst>
          </p:cNvPr>
          <p:cNvSpPr>
            <a:spLocks noGrp="1"/>
          </p:cNvSpPr>
          <p:nvPr>
            <p:ph sz="half" idx="1"/>
          </p:nvPr>
        </p:nvSpPr>
        <p:spPr>
          <a:xfrm>
            <a:off x="1104900" y="1852127"/>
            <a:ext cx="4914900" cy="3606282"/>
          </a:xfrm>
        </p:spPr>
        <p:txBody>
          <a:bodyPr>
            <a:normAutofit/>
          </a:bodyPr>
          <a:lstStyle/>
          <a:p>
            <a:r>
              <a:rPr lang="en-GB" noProof="0" dirty="0"/>
              <a:t>Decision is binary (Yes/No, Plane/No plane)</a:t>
            </a:r>
          </a:p>
          <a:p>
            <a:r>
              <a:rPr lang="en-GB" noProof="0" dirty="0"/>
              <a:t>It always has 4 possible outcomes:</a:t>
            </a:r>
          </a:p>
          <a:p>
            <a:pPr marL="0" indent="0">
              <a:buNone/>
            </a:pPr>
            <a:endParaRPr lang="en-GB" noProof="0" dirty="0"/>
          </a:p>
        </p:txBody>
      </p:sp>
      <p:pic>
        <p:nvPicPr>
          <p:cNvPr id="2" name="table">
            <a:extLst>
              <a:ext uri="{FF2B5EF4-FFF2-40B4-BE49-F238E27FC236}">
                <a16:creationId xmlns:a16="http://schemas.microsoft.com/office/drawing/2014/main" id="{C9B33166-8CBB-DA9C-2D52-B1A608884689}"/>
              </a:ext>
            </a:extLst>
          </p:cNvPr>
          <p:cNvPicPr>
            <a:picLocks noChangeAspect="1"/>
          </p:cNvPicPr>
          <p:nvPr/>
        </p:nvPicPr>
        <p:blipFill>
          <a:blip r:embed="rId4"/>
          <a:stretch>
            <a:fillRect/>
          </a:stretch>
        </p:blipFill>
        <p:spPr>
          <a:xfrm>
            <a:off x="730153" y="3503645"/>
            <a:ext cx="5451572" cy="2172613"/>
          </a:xfrm>
          <a:prstGeom prst="rect">
            <a:avLst/>
          </a:prstGeom>
        </p:spPr>
      </p:pic>
    </p:spTree>
    <p:extLst>
      <p:ext uri="{BB962C8B-B14F-4D97-AF65-F5344CB8AC3E}">
        <p14:creationId xmlns:p14="http://schemas.microsoft.com/office/powerpoint/2010/main" val="72539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0820-4432-B23F-1FE9-490C06AA6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170CE-01F8-CA63-9D30-D52F86F5FB8E}"/>
              </a:ext>
            </a:extLst>
          </p:cNvPr>
          <p:cNvSpPr>
            <a:spLocks noGrp="1"/>
          </p:cNvSpPr>
          <p:nvPr>
            <p:ph type="title"/>
          </p:nvPr>
        </p:nvSpPr>
        <p:spPr/>
        <p:txBody>
          <a:bodyPr>
            <a:normAutofit/>
          </a:bodyPr>
          <a:lstStyle/>
          <a:p>
            <a:r>
              <a:rPr lang="en-GB" sz="3600" noProof="0" dirty="0"/>
              <a:t>Outcomes in SDT</a:t>
            </a:r>
          </a:p>
        </p:txBody>
      </p:sp>
      <p:graphicFrame>
        <p:nvGraphicFramePr>
          <p:cNvPr id="4" name="Symbol zastępczy zawartości 3">
            <a:extLst>
              <a:ext uri="{FF2B5EF4-FFF2-40B4-BE49-F238E27FC236}">
                <a16:creationId xmlns:a16="http://schemas.microsoft.com/office/drawing/2014/main" id="{9049EAE2-8A1A-2253-A1A6-ADD0A44B4972}"/>
              </a:ext>
            </a:extLst>
          </p:cNvPr>
          <p:cNvGraphicFramePr>
            <a:graphicFrameLocks noGrp="1"/>
          </p:cNvGraphicFramePr>
          <p:nvPr>
            <p:ph idx="1"/>
            <p:extLst>
              <p:ext uri="{D42A27DB-BD31-4B8C-83A1-F6EECF244321}">
                <p14:modId xmlns:p14="http://schemas.microsoft.com/office/powerpoint/2010/main" val="956640245"/>
              </p:ext>
            </p:extLst>
          </p:nvPr>
        </p:nvGraphicFramePr>
        <p:xfrm>
          <a:off x="1104900" y="4789404"/>
          <a:ext cx="9982200" cy="1097280"/>
        </p:xfrm>
        <a:graphic>
          <a:graphicData uri="http://schemas.openxmlformats.org/drawingml/2006/table">
            <a:tbl>
              <a:tblPr/>
              <a:tblGrid>
                <a:gridCol w="3327400">
                  <a:extLst>
                    <a:ext uri="{9D8B030D-6E8A-4147-A177-3AD203B41FA5}">
                      <a16:colId xmlns:a16="http://schemas.microsoft.com/office/drawing/2014/main" val="2521919596"/>
                    </a:ext>
                  </a:extLst>
                </a:gridCol>
                <a:gridCol w="3327400">
                  <a:extLst>
                    <a:ext uri="{9D8B030D-6E8A-4147-A177-3AD203B41FA5}">
                      <a16:colId xmlns:a16="http://schemas.microsoft.com/office/drawing/2014/main" val="1763192748"/>
                    </a:ext>
                  </a:extLst>
                </a:gridCol>
                <a:gridCol w="3327400">
                  <a:extLst>
                    <a:ext uri="{9D8B030D-6E8A-4147-A177-3AD203B41FA5}">
                      <a16:colId xmlns:a16="http://schemas.microsoft.com/office/drawing/2014/main" val="3645053218"/>
                    </a:ext>
                  </a:extLst>
                </a:gridCol>
              </a:tblGrid>
              <a:tr h="0">
                <a:tc>
                  <a:txBody>
                    <a:bodyPr/>
                    <a:lstStyle/>
                    <a:p>
                      <a:r>
                        <a:rPr lang="en-GB" noProof="0" dirty="0"/>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1" noProof="0" dirty="0"/>
                        <a:t>Plane (Signal)</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1" noProof="0" dirty="0"/>
                        <a:t>No Plane (Noise)</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3319058"/>
                  </a:ext>
                </a:extLst>
              </a:tr>
              <a:tr h="0">
                <a:tc>
                  <a:txBody>
                    <a:bodyPr/>
                    <a:lstStyle/>
                    <a:p>
                      <a:r>
                        <a:rPr lang="en-GB" b="1" noProof="0" dirty="0"/>
                        <a:t>Said “Plane”</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noProof="0" dirty="0"/>
                        <a:t>✅ </a:t>
                      </a:r>
                      <a:r>
                        <a:rPr lang="en-GB" b="1" noProof="0" dirty="0"/>
                        <a:t>Hit</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noProof="0" dirty="0"/>
                        <a:t>❌ </a:t>
                      </a:r>
                      <a:r>
                        <a:rPr lang="en-GB" b="1" noProof="0" dirty="0"/>
                        <a:t>False Alarm</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752779"/>
                  </a:ext>
                </a:extLst>
              </a:tr>
              <a:tr h="0">
                <a:tc>
                  <a:txBody>
                    <a:bodyPr/>
                    <a:lstStyle/>
                    <a:p>
                      <a:r>
                        <a:rPr lang="en-GB" b="1" noProof="0" dirty="0"/>
                        <a:t>Said “No plane”</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noProof="0" dirty="0"/>
                        <a:t>❌ </a:t>
                      </a:r>
                      <a:r>
                        <a:rPr lang="en-GB" b="1" noProof="0" dirty="0"/>
                        <a:t>Miss</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noProof="0" dirty="0"/>
                        <a:t>✅ </a:t>
                      </a:r>
                      <a:r>
                        <a:rPr lang="en-GB" b="1" noProof="0" dirty="0"/>
                        <a:t>Correct Rejection</a:t>
                      </a:r>
                      <a:endParaRPr lang="en-GB"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21771"/>
                  </a:ext>
                </a:extLst>
              </a:tr>
            </a:tbl>
          </a:graphicData>
        </a:graphic>
      </p:graphicFrame>
      <p:pic>
        <p:nvPicPr>
          <p:cNvPr id="5" name="Symbol zastępczy zawartości 10" descr="Obraz zawierający statek powietrzny, samolot, transport, Lotnictwo ogólne&#10;&#10;Zawartość wygenerowana przez sztuczną inteligencję może być niepoprawna.">
            <a:extLst>
              <a:ext uri="{FF2B5EF4-FFF2-40B4-BE49-F238E27FC236}">
                <a16:creationId xmlns:a16="http://schemas.microsoft.com/office/drawing/2014/main" id="{80F543A3-F525-170F-8A86-50BCEA1B8F18}"/>
              </a:ext>
            </a:extLst>
          </p:cNvPr>
          <p:cNvPicPr>
            <a:picLocks noChangeAspect="1"/>
          </p:cNvPicPr>
          <p:nvPr/>
        </p:nvPicPr>
        <p:blipFill>
          <a:blip r:embed="rId2"/>
          <a:stretch>
            <a:fillRect/>
          </a:stretch>
        </p:blipFill>
        <p:spPr>
          <a:xfrm>
            <a:off x="4950221" y="1887269"/>
            <a:ext cx="2467947" cy="2467947"/>
          </a:xfrm>
          <a:prstGeom prst="rect">
            <a:avLst/>
          </a:prstGeom>
        </p:spPr>
      </p:pic>
      <p:pic>
        <p:nvPicPr>
          <p:cNvPr id="6" name="Symbol zastępczy zawartości 8" descr="Obraz zawierający chmury, chmura, niebo, dym&#10;&#10;Zawartość wygenerowana przez sztuczną inteligencję może być niepoprawna.">
            <a:extLst>
              <a:ext uri="{FF2B5EF4-FFF2-40B4-BE49-F238E27FC236}">
                <a16:creationId xmlns:a16="http://schemas.microsoft.com/office/drawing/2014/main" id="{AFFF6D6F-E28C-F3D5-38B7-65D5BD554375}"/>
              </a:ext>
            </a:extLst>
          </p:cNvPr>
          <p:cNvPicPr>
            <a:picLocks noChangeAspect="1"/>
          </p:cNvPicPr>
          <p:nvPr/>
        </p:nvPicPr>
        <p:blipFill>
          <a:blip r:embed="rId3"/>
          <a:srcRect b="35220"/>
          <a:stretch/>
        </p:blipFill>
        <p:spPr>
          <a:xfrm>
            <a:off x="8199667" y="1884557"/>
            <a:ext cx="2590393" cy="2470659"/>
          </a:xfrm>
          <a:prstGeom prst="rect">
            <a:avLst/>
          </a:prstGeom>
        </p:spPr>
      </p:pic>
      <p:pic>
        <p:nvPicPr>
          <p:cNvPr id="7" name="Symbol zastępczy zawartości 2" descr="Obraz zawierający Ludzka twarz, portret, obraz, osoba&#10;&#10;Zawartość wygenerowana przez sztuczną inteligencję może być niepoprawna.">
            <a:extLst>
              <a:ext uri="{FF2B5EF4-FFF2-40B4-BE49-F238E27FC236}">
                <a16:creationId xmlns:a16="http://schemas.microsoft.com/office/drawing/2014/main" id="{DB63C2FE-3E4B-DB85-A96A-F12C84BDD842}"/>
              </a:ext>
            </a:extLst>
          </p:cNvPr>
          <p:cNvPicPr>
            <a:picLocks noChangeAspect="1"/>
          </p:cNvPicPr>
          <p:nvPr/>
        </p:nvPicPr>
        <p:blipFill>
          <a:blip r:embed="rId4"/>
          <a:stretch>
            <a:fillRect/>
          </a:stretch>
        </p:blipFill>
        <p:spPr>
          <a:xfrm>
            <a:off x="1524388" y="1887269"/>
            <a:ext cx="2467947" cy="2467947"/>
          </a:xfrm>
          <a:prstGeom prst="rect">
            <a:avLst/>
          </a:prstGeom>
        </p:spPr>
      </p:pic>
    </p:spTree>
    <p:extLst>
      <p:ext uri="{BB962C8B-B14F-4D97-AF65-F5344CB8AC3E}">
        <p14:creationId xmlns:p14="http://schemas.microsoft.com/office/powerpoint/2010/main" val="12567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Why These Outcomes Matter</a:t>
            </a:r>
          </a:p>
        </p:txBody>
      </p:sp>
      <p:sp>
        <p:nvSpPr>
          <p:cNvPr id="3" name="Content Placeholder 2"/>
          <p:cNvSpPr>
            <a:spLocks noGrp="1"/>
          </p:cNvSpPr>
          <p:nvPr>
            <p:ph idx="1"/>
          </p:nvPr>
        </p:nvSpPr>
        <p:spPr/>
        <p:txBody>
          <a:bodyPr/>
          <a:lstStyle/>
          <a:p>
            <a:pPr marL="0" indent="0">
              <a:buNone/>
              <a:defRPr sz="1800"/>
            </a:pPr>
            <a:r>
              <a:rPr lang="en-GB" noProof="0" dirty="0"/>
              <a:t>In law and medicine (as in other fields), correct and incorrect judgments have big consequences:</a:t>
            </a:r>
          </a:p>
          <a:p>
            <a:pPr>
              <a:defRPr sz="1800"/>
            </a:pPr>
            <a:endParaRPr lang="en-GB" noProof="0" dirty="0"/>
          </a:p>
          <a:p>
            <a:pPr lvl="1">
              <a:defRPr sz="1800"/>
            </a:pPr>
            <a:r>
              <a:rPr lang="en-GB" noProof="0" dirty="0"/>
              <a:t>A real culprit goes to prison (good!) – hit</a:t>
            </a:r>
          </a:p>
          <a:p>
            <a:pPr lvl="1">
              <a:defRPr sz="1800"/>
            </a:pPr>
            <a:r>
              <a:rPr lang="en-GB" noProof="0" dirty="0"/>
              <a:t>Innocent person is convicted (very bad!) – false alarm</a:t>
            </a:r>
          </a:p>
          <a:p>
            <a:pPr lvl="1">
              <a:defRPr sz="1800"/>
            </a:pPr>
            <a:r>
              <a:rPr lang="en-GB" noProof="0" dirty="0"/>
              <a:t>Perpetrator is </a:t>
            </a:r>
            <a:r>
              <a:rPr lang="en-GB" noProof="0" dirty="0" err="1"/>
              <a:t>relesaed</a:t>
            </a:r>
            <a:r>
              <a:rPr lang="en-GB" noProof="0" dirty="0"/>
              <a:t> (also bad!) – miss</a:t>
            </a:r>
          </a:p>
          <a:p>
            <a:pPr lvl="1">
              <a:defRPr sz="1800"/>
            </a:pPr>
            <a:endParaRPr lang="en-GB" noProof="0" dirty="0"/>
          </a:p>
          <a:p>
            <a:pPr lvl="1">
              <a:defRPr sz="1800"/>
            </a:pPr>
            <a:r>
              <a:rPr lang="en-GB" noProof="0" dirty="0"/>
              <a:t>A possibly malignant </a:t>
            </a:r>
            <a:r>
              <a:rPr lang="en-GB" noProof="0" dirty="0" err="1"/>
              <a:t>tumor</a:t>
            </a:r>
            <a:r>
              <a:rPr lang="en-GB" noProof="0" dirty="0"/>
              <a:t> is detected and operated – hit</a:t>
            </a:r>
          </a:p>
          <a:p>
            <a:pPr lvl="1">
              <a:defRPr sz="1800"/>
            </a:pPr>
            <a:r>
              <a:rPr lang="en-GB" noProof="0" dirty="0"/>
              <a:t>Operated </a:t>
            </a:r>
            <a:r>
              <a:rPr lang="en-GB" noProof="0" dirty="0" err="1"/>
              <a:t>tumor</a:t>
            </a:r>
            <a:r>
              <a:rPr lang="en-GB" noProof="0" dirty="0"/>
              <a:t> turns out to be non-lethal – false alarm</a:t>
            </a:r>
          </a:p>
          <a:p>
            <a:pPr lvl="1">
              <a:defRPr sz="1800"/>
            </a:pPr>
            <a:r>
              <a:rPr lang="en-GB" noProof="0" dirty="0" err="1"/>
              <a:t>Tumor</a:t>
            </a:r>
            <a:r>
              <a:rPr lang="en-GB" noProof="0" dirty="0"/>
              <a:t> that should be operated now is left for observation - miss</a:t>
            </a:r>
          </a:p>
          <a:p>
            <a:pPr lvl="1">
              <a:defRPr sz="1800"/>
            </a:pPr>
            <a:endParaRPr lang="en-GB"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775AF-409F-C150-AF5C-D0C05C9F0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AA1FB-FC68-761F-F261-FAA7A42098AA}"/>
              </a:ext>
            </a:extLst>
          </p:cNvPr>
          <p:cNvSpPr>
            <a:spLocks noGrp="1"/>
          </p:cNvSpPr>
          <p:nvPr>
            <p:ph type="title"/>
          </p:nvPr>
        </p:nvSpPr>
        <p:spPr/>
        <p:txBody>
          <a:bodyPr/>
          <a:lstStyle/>
          <a:p>
            <a:r>
              <a:rPr lang="en-GB" dirty="0"/>
              <a:t>Understanding Hit Rate &amp; False Alarm Rate</a:t>
            </a:r>
            <a:endParaRPr lang="en-GB" noProof="0" dirty="0"/>
          </a:p>
        </p:txBody>
      </p:sp>
      <p:sp>
        <p:nvSpPr>
          <p:cNvPr id="6" name="Content Placeholder 5">
            <a:extLst>
              <a:ext uri="{FF2B5EF4-FFF2-40B4-BE49-F238E27FC236}">
                <a16:creationId xmlns:a16="http://schemas.microsoft.com/office/drawing/2014/main" id="{DBF2F509-D792-DFCD-DB7B-AB2E7595ED2F}"/>
              </a:ext>
            </a:extLst>
          </p:cNvPr>
          <p:cNvSpPr>
            <a:spLocks noGrp="1"/>
          </p:cNvSpPr>
          <p:nvPr>
            <p:ph sz="half" idx="1"/>
          </p:nvPr>
        </p:nvSpPr>
        <p:spPr>
          <a:xfrm>
            <a:off x="1104900" y="1600200"/>
            <a:ext cx="4558782" cy="4571999"/>
          </a:xfrm>
        </p:spPr>
        <p:txBody>
          <a:bodyPr>
            <a:normAutofit/>
          </a:bodyPr>
          <a:lstStyle/>
          <a:p>
            <a:r>
              <a:rPr lang="en-GB" b="1" dirty="0"/>
              <a:t>✅ Hit Rate (HR)</a:t>
            </a:r>
          </a:p>
          <a:p>
            <a:r>
              <a:rPr lang="en-GB" dirty="0"/>
              <a:t>Proportion of </a:t>
            </a:r>
            <a:r>
              <a:rPr lang="en-GB" b="1" dirty="0"/>
              <a:t>signal-present trials </a:t>
            </a:r>
            <a:r>
              <a:rPr lang="en-GB" dirty="0"/>
              <a:t>where the observer correctly says “Yes, signal!”</a:t>
            </a:r>
          </a:p>
          <a:p>
            <a:r>
              <a:rPr lang="en-GB" b="1" dirty="0"/>
              <a:t>Formula:</a:t>
            </a:r>
            <a:br>
              <a:rPr lang="en-GB" dirty="0"/>
            </a:br>
            <a:r>
              <a:rPr lang="en-GB" b="1" dirty="0"/>
              <a:t>Hit Rate = Hits / (Hits + Misses)</a:t>
            </a:r>
            <a:endParaRPr lang="en-GB" dirty="0"/>
          </a:p>
          <a:p>
            <a:r>
              <a:rPr lang="en-GB" b="1" dirty="0"/>
              <a:t>Example:</a:t>
            </a:r>
          </a:p>
          <a:p>
            <a:pPr lvl="1"/>
            <a:r>
              <a:rPr lang="en-GB" dirty="0"/>
              <a:t>40 trials with a signal</a:t>
            </a:r>
          </a:p>
          <a:p>
            <a:pPr lvl="1"/>
            <a:r>
              <a:rPr lang="en-GB" dirty="0"/>
              <a:t>Observer says “Yes” 32 times when the signal was present</a:t>
            </a:r>
            <a:br>
              <a:rPr lang="en-GB" dirty="0"/>
            </a:br>
            <a:r>
              <a:rPr lang="en-GB" dirty="0"/>
              <a:t>→ </a:t>
            </a:r>
            <a:r>
              <a:rPr lang="en-GB" b="1" dirty="0"/>
              <a:t>Hit Rate = 32 / 40 = 0.80</a:t>
            </a:r>
            <a:endParaRPr lang="en-GB" dirty="0"/>
          </a:p>
          <a:p>
            <a:endParaRPr lang="en-GB" dirty="0"/>
          </a:p>
        </p:txBody>
      </p:sp>
      <p:sp>
        <p:nvSpPr>
          <p:cNvPr id="7" name="Content Placeholder 6">
            <a:extLst>
              <a:ext uri="{FF2B5EF4-FFF2-40B4-BE49-F238E27FC236}">
                <a16:creationId xmlns:a16="http://schemas.microsoft.com/office/drawing/2014/main" id="{77BA5D52-C1B7-813E-EBF3-530DB50CB767}"/>
              </a:ext>
            </a:extLst>
          </p:cNvPr>
          <p:cNvSpPr>
            <a:spLocks noGrp="1"/>
          </p:cNvSpPr>
          <p:nvPr>
            <p:ph sz="half" idx="2"/>
          </p:nvPr>
        </p:nvSpPr>
        <p:spPr/>
        <p:txBody>
          <a:bodyPr>
            <a:normAutofit/>
          </a:bodyPr>
          <a:lstStyle/>
          <a:p>
            <a:r>
              <a:rPr lang="en-GB" b="1" dirty="0"/>
              <a:t>🚫 False Alarm Rate (FAR)</a:t>
            </a:r>
          </a:p>
          <a:p>
            <a:r>
              <a:rPr lang="en-GB" dirty="0"/>
              <a:t>Proportion of signal-absent trials where the observer incorrectly says “Yes, signal!”</a:t>
            </a:r>
          </a:p>
          <a:p>
            <a:r>
              <a:rPr lang="en-GB" b="1" dirty="0"/>
              <a:t>Formula:</a:t>
            </a:r>
            <a:br>
              <a:rPr lang="en-GB" dirty="0"/>
            </a:br>
            <a:r>
              <a:rPr lang="en-GB" b="1" dirty="0"/>
              <a:t>False Alarm Rate = False Alarms / (False Alarms + Correct Rejections)</a:t>
            </a:r>
            <a:endParaRPr lang="en-GB" dirty="0"/>
          </a:p>
          <a:p>
            <a:r>
              <a:rPr lang="en-GB" b="1" dirty="0"/>
              <a:t>Example:</a:t>
            </a:r>
          </a:p>
          <a:p>
            <a:pPr lvl="1"/>
            <a:r>
              <a:rPr lang="en-GB" dirty="0"/>
              <a:t>60 trials with no signal</a:t>
            </a:r>
          </a:p>
          <a:p>
            <a:pPr lvl="1"/>
            <a:r>
              <a:rPr lang="en-GB" dirty="0"/>
              <a:t>Observer says “Yes” 12 times when no signal was present</a:t>
            </a:r>
            <a:br>
              <a:rPr lang="en-GB" dirty="0"/>
            </a:br>
            <a:r>
              <a:rPr lang="en-GB" dirty="0"/>
              <a:t>→ </a:t>
            </a:r>
            <a:r>
              <a:rPr lang="en-GB" b="1" dirty="0"/>
              <a:t>False Alarm Rate = 12 / 60 = 0.20</a:t>
            </a:r>
            <a:endParaRPr lang="en-GB" dirty="0"/>
          </a:p>
          <a:p>
            <a:endParaRPr lang="en-GB" dirty="0"/>
          </a:p>
        </p:txBody>
      </p:sp>
      <p:sp>
        <p:nvSpPr>
          <p:cNvPr id="8" name="Content Placeholder 5">
            <a:extLst>
              <a:ext uri="{FF2B5EF4-FFF2-40B4-BE49-F238E27FC236}">
                <a16:creationId xmlns:a16="http://schemas.microsoft.com/office/drawing/2014/main" id="{FF81136D-8188-8ABD-5BA0-27246D46CA18}"/>
              </a:ext>
            </a:extLst>
          </p:cNvPr>
          <p:cNvSpPr txBox="1">
            <a:spLocks/>
          </p:cNvSpPr>
          <p:nvPr/>
        </p:nvSpPr>
        <p:spPr>
          <a:xfrm>
            <a:off x="976198" y="5852237"/>
            <a:ext cx="10087206" cy="639923"/>
          </a:xfrm>
          <a:prstGeom prst="rect">
            <a:avLst/>
          </a:prstGeom>
          <a:ln>
            <a:solidFill>
              <a:schemeClr val="accent5">
                <a:lumMod val="75000"/>
              </a:schemeClr>
            </a:solidFill>
          </a:ln>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lgn="ctr">
              <a:buNone/>
            </a:pPr>
            <a:r>
              <a:rPr lang="en-GB" b="1" dirty="0"/>
              <a:t>Important! </a:t>
            </a:r>
            <a:r>
              <a:rPr lang="en-GB" dirty="0"/>
              <a:t>These measures can be compared, regardless the proportion of signal-present to signal-absent trials, and number of all trials</a:t>
            </a:r>
          </a:p>
        </p:txBody>
      </p:sp>
    </p:spTree>
    <p:extLst>
      <p:ext uri="{BB962C8B-B14F-4D97-AF65-F5344CB8AC3E}">
        <p14:creationId xmlns:p14="http://schemas.microsoft.com/office/powerpoint/2010/main" val="206413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AF1E-4392-4086-882E-3080C8EF4601}"/>
              </a:ext>
            </a:extLst>
          </p:cNvPr>
          <p:cNvSpPr>
            <a:spLocks noGrp="1"/>
          </p:cNvSpPr>
          <p:nvPr>
            <p:ph type="title"/>
          </p:nvPr>
        </p:nvSpPr>
        <p:spPr/>
        <p:txBody>
          <a:bodyPr/>
          <a:lstStyle/>
          <a:p>
            <a:r>
              <a:rPr lang="en-GB" noProof="0" dirty="0"/>
              <a:t>Signal detection</a:t>
            </a:r>
          </a:p>
        </p:txBody>
      </p:sp>
      <p:sp>
        <p:nvSpPr>
          <p:cNvPr id="3" name="Content Placeholder 2">
            <a:extLst>
              <a:ext uri="{FF2B5EF4-FFF2-40B4-BE49-F238E27FC236}">
                <a16:creationId xmlns:a16="http://schemas.microsoft.com/office/drawing/2014/main" id="{E64066BB-D70B-483A-93B5-BEAF1985E4BA}"/>
              </a:ext>
            </a:extLst>
          </p:cNvPr>
          <p:cNvSpPr>
            <a:spLocks noGrp="1"/>
          </p:cNvSpPr>
          <p:nvPr>
            <p:ph idx="1"/>
          </p:nvPr>
        </p:nvSpPr>
        <p:spPr/>
        <p:txBody>
          <a:bodyPr>
            <a:normAutofit/>
          </a:bodyPr>
          <a:lstStyle/>
          <a:p>
            <a:r>
              <a:rPr lang="en-GB" noProof="0" dirty="0"/>
              <a:t>What do we need to know?</a:t>
            </a:r>
          </a:p>
          <a:p>
            <a:pPr lvl="1"/>
            <a:r>
              <a:rPr lang="en-GB" sz="1800" noProof="0" dirty="0"/>
              <a:t>how costly an error is – how many resources do we have? how dangerous is it? etc.</a:t>
            </a:r>
          </a:p>
          <a:p>
            <a:pPr lvl="1"/>
            <a:r>
              <a:rPr lang="en-GB" sz="1800" noProof="0" dirty="0"/>
              <a:t>how beneficial a good decision is – can it prevent an attack? etc.</a:t>
            </a:r>
          </a:p>
          <a:p>
            <a:pPr lvl="1"/>
            <a:r>
              <a:rPr lang="en-GB" sz="1800" noProof="0" dirty="0"/>
              <a:t>how accurate the radar is – how easy is it to mistake a cloud for the enemy plane?</a:t>
            </a:r>
          </a:p>
          <a:p>
            <a:r>
              <a:rPr lang="en-GB" sz="2400" noProof="0" dirty="0"/>
              <a:t>Overall, the aim is to maximise the effectiveness of decision making given the conditions;</a:t>
            </a:r>
          </a:p>
          <a:p>
            <a:pPr marL="457200" lvl="1" indent="0">
              <a:buNone/>
            </a:pPr>
            <a:endParaRPr lang="en-GB" noProof="0" dirty="0"/>
          </a:p>
          <a:p>
            <a:pPr marL="457200" lvl="1" indent="0">
              <a:buNone/>
            </a:pPr>
            <a:r>
              <a:rPr lang="en-GB" noProof="0" dirty="0"/>
              <a:t>Two main goals – to optimise:</a:t>
            </a:r>
          </a:p>
          <a:p>
            <a:pPr lvl="2"/>
            <a:r>
              <a:rPr lang="en-GB" i="1" noProof="0" dirty="0"/>
              <a:t>discrimination</a:t>
            </a:r>
            <a:r>
              <a:rPr lang="en-GB" noProof="0" dirty="0"/>
              <a:t> – distinguishing between the signal and the noise</a:t>
            </a:r>
          </a:p>
          <a:p>
            <a:pPr lvl="2"/>
            <a:r>
              <a:rPr lang="en-GB" i="1" noProof="0" dirty="0"/>
              <a:t>criterion setting</a:t>
            </a:r>
            <a:r>
              <a:rPr lang="en-GB" b="1" i="1" noProof="0" dirty="0"/>
              <a:t> </a:t>
            </a:r>
            <a:r>
              <a:rPr lang="en-GB" noProof="0" dirty="0"/>
              <a:t>– the amount of evidence needed to say ‘yes’</a:t>
            </a:r>
          </a:p>
          <a:p>
            <a:endParaRPr lang="en-GB" sz="2000" noProof="0" dirty="0"/>
          </a:p>
          <a:p>
            <a:endParaRPr lang="en-GB" noProof="0" dirty="0"/>
          </a:p>
        </p:txBody>
      </p:sp>
    </p:spTree>
    <p:extLst>
      <p:ext uri="{BB962C8B-B14F-4D97-AF65-F5344CB8AC3E}">
        <p14:creationId xmlns:p14="http://schemas.microsoft.com/office/powerpoint/2010/main" val="350987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teratura naukowa 16: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65_TF03431380_Win32" id="{DD8281D0-7582-4B39-A245-EA16E406BC1F}" vid="{805CF4ED-D91E-4D7D-B372-AF071F11B68F}"/>
    </a:ext>
  </a:extLst>
</a:theme>
</file>

<file path=ppt/theme/theme2.xml><?xml version="1.0" encoding="utf-8"?>
<a:theme xmlns:a="http://schemas.openxmlformats.org/drawingml/2006/main" name="Motyw pakietu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Prezentacja naukowa, motyw z prążkami i wstążką (panoramiczna)</Template>
  <TotalTime>8617</TotalTime>
  <Words>1511</Words>
  <Application>Microsoft Office PowerPoint</Application>
  <PresentationFormat>Widescreen</PresentationFormat>
  <Paragraphs>165</Paragraphs>
  <Slides>21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Euphemia</vt:lpstr>
      <vt:lpstr>Plantagenet Cherokee</vt:lpstr>
      <vt:lpstr>Wingdings</vt:lpstr>
      <vt:lpstr>Literatura naukowa 16:9</vt:lpstr>
      <vt:lpstr>The Origins &amp; fundamentals of Signal Detection Theory</vt:lpstr>
      <vt:lpstr>The radar problem</vt:lpstr>
      <vt:lpstr>What Is the Challenge?</vt:lpstr>
      <vt:lpstr>Signal vs. noise</vt:lpstr>
      <vt:lpstr>So, what to decide?</vt:lpstr>
      <vt:lpstr>Outcomes in SDT</vt:lpstr>
      <vt:lpstr>Why These Outcomes Matter</vt:lpstr>
      <vt:lpstr>Understanding Hit Rate &amp; False Alarm Rate</vt:lpstr>
      <vt:lpstr>Signal detection</vt:lpstr>
      <vt:lpstr>Distributions of signal and noise</vt:lpstr>
      <vt:lpstr>Distributions of signal and noise</vt:lpstr>
      <vt:lpstr>Main assumptions of SDT</vt:lpstr>
      <vt:lpstr>What those distributions tells us?</vt:lpstr>
      <vt:lpstr>d’ (d prime) as discrimination measure</vt:lpstr>
      <vt:lpstr>What does d’ mean?</vt:lpstr>
      <vt:lpstr>What those distributions tells us?</vt:lpstr>
      <vt:lpstr>Criterion and bias in SDT</vt:lpstr>
      <vt:lpstr>Criterion and bias in SDT</vt:lpstr>
      <vt:lpstr>C as the bias measure</vt:lpstr>
      <vt:lpstr>The interplay of d’ and criterion placement</vt:lpstr>
      <vt:lpstr>Wrap-up &amp; 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Mikołaj Wieczór</dc:creator>
  <cp:lastModifiedBy>Mikołaj Wieczór</cp:lastModifiedBy>
  <cp:revision>2</cp:revision>
  <dcterms:created xsi:type="dcterms:W3CDTF">2025-05-25T15:14:27Z</dcterms:created>
  <dcterms:modified xsi:type="dcterms:W3CDTF">2025-06-08T16:40:40Z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